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8"/>
  </p:notesMasterIdLst>
  <p:sldIdLst>
    <p:sldId id="256" r:id="rId2"/>
    <p:sldId id="259" r:id="rId3"/>
    <p:sldId id="260" r:id="rId4"/>
    <p:sldId id="274" r:id="rId5"/>
    <p:sldId id="262" r:id="rId6"/>
    <p:sldId id="261" r:id="rId7"/>
    <p:sldId id="263" r:id="rId8"/>
    <p:sldId id="270" r:id="rId9"/>
    <p:sldId id="266" r:id="rId10"/>
    <p:sldId id="273" r:id="rId11"/>
    <p:sldId id="267" r:id="rId12"/>
    <p:sldId id="275" r:id="rId13"/>
    <p:sldId id="269" r:id="rId14"/>
    <p:sldId id="257" r:id="rId15"/>
    <p:sldId id="276"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728AADB4-46E2-48B0-B714-F3DE2FF2193C}">
          <p14:sldIdLst>
            <p14:sldId id="256"/>
          </p14:sldIdLst>
        </p14:section>
        <p14:section name="研究背景和现状" id="{FBDB98CE-5294-4524-AB47-4670AA474D00}">
          <p14:sldIdLst>
            <p14:sldId id="259"/>
            <p14:sldId id="260"/>
          </p14:sldIdLst>
        </p14:section>
        <p14:section name="评价模型建立" id="{50E5C525-2C65-4508-A816-79233554D964}">
          <p14:sldIdLst>
            <p14:sldId id="274"/>
            <p14:sldId id="262"/>
            <p14:sldId id="261"/>
            <p14:sldId id="263"/>
            <p14:sldId id="270"/>
            <p14:sldId id="266"/>
            <p14:sldId id="273"/>
          </p14:sldIdLst>
        </p14:section>
        <p14:section name="主观实验" id="{0E6CC1A6-55A4-47EF-9E22-038848916B81}">
          <p14:sldIdLst>
            <p14:sldId id="267"/>
            <p14:sldId id="275"/>
            <p14:sldId id="269"/>
          </p14:sldIdLst>
        </p14:section>
        <p14:section name="结论" id="{FF3847F2-9BC0-4597-BB3C-FC479F65EF51}">
          <p14:sldIdLst>
            <p14:sldId id="257"/>
            <p14:sldId id="276"/>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53" autoAdjust="0"/>
  </p:normalViewPr>
  <p:slideViewPr>
    <p:cSldViewPr snapToGrid="0">
      <p:cViewPr varScale="1">
        <p:scale>
          <a:sx n="71" d="100"/>
          <a:sy n="71" d="100"/>
        </p:scale>
        <p:origin x="17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 家才" userId="863c4bbfb9f47078" providerId="LiveId" clId="{72A45F20-B00A-4E53-BEA6-9CC3CE6D5271}"/>
    <pc:docChg chg="undo redo custSel addSld delSld modSld sldOrd modMainMaster delSection modSection">
      <pc:chgData name="王 家才" userId="863c4bbfb9f47078" providerId="LiveId" clId="{72A45F20-B00A-4E53-BEA6-9CC3CE6D5271}" dt="2019-06-22T13:06:04.404" v="10143" actId="20577"/>
      <pc:docMkLst>
        <pc:docMk/>
      </pc:docMkLst>
      <pc:sldChg chg="addSp modSp add setBg modNotesTx">
        <pc:chgData name="王 家才" userId="863c4bbfb9f47078" providerId="LiveId" clId="{72A45F20-B00A-4E53-BEA6-9CC3CE6D5271}" dt="2019-06-22T12:15:17.497" v="9271" actId="207"/>
        <pc:sldMkLst>
          <pc:docMk/>
          <pc:sldMk cId="310890121" sldId="256"/>
        </pc:sldMkLst>
        <pc:spChg chg="mod">
          <ac:chgData name="王 家才" userId="863c4bbfb9f47078" providerId="LiveId" clId="{72A45F20-B00A-4E53-BEA6-9CC3CE6D5271}" dt="2019-06-22T12:15:17.497" v="9271" actId="207"/>
          <ac:spMkLst>
            <pc:docMk/>
            <pc:sldMk cId="310890121" sldId="256"/>
            <ac:spMk id="2" creationId="{73CB7098-9FD0-47CD-AFBC-B7F11F7461CB}"/>
          </ac:spMkLst>
        </pc:spChg>
        <pc:spChg chg="mod">
          <ac:chgData name="王 家才" userId="863c4bbfb9f47078" providerId="LiveId" clId="{72A45F20-B00A-4E53-BEA6-9CC3CE6D5271}" dt="2019-06-22T06:52:11.687" v="2013" actId="113"/>
          <ac:spMkLst>
            <pc:docMk/>
            <pc:sldMk cId="310890121" sldId="256"/>
            <ac:spMk id="3" creationId="{72CFA153-0857-42AE-9ABC-7C0694BCB491}"/>
          </ac:spMkLst>
        </pc:spChg>
        <pc:spChg chg="add mod">
          <ac:chgData name="王 家才" userId="863c4bbfb9f47078" providerId="LiveId" clId="{72A45F20-B00A-4E53-BEA6-9CC3CE6D5271}" dt="2019-06-22T05:47:12.299" v="995" actId="1076"/>
          <ac:spMkLst>
            <pc:docMk/>
            <pc:sldMk cId="310890121" sldId="256"/>
            <ac:spMk id="4" creationId="{489FF504-3EF7-40D6-96A7-5F996DA6C01B}"/>
          </ac:spMkLst>
        </pc:spChg>
      </pc:sldChg>
      <pc:sldChg chg="addSp delSp modSp add">
        <pc:chgData name="王 家才" userId="863c4bbfb9f47078" providerId="LiveId" clId="{72A45F20-B00A-4E53-BEA6-9CC3CE6D5271}" dt="2019-06-22T12:20:08.686" v="9311"/>
        <pc:sldMkLst>
          <pc:docMk/>
          <pc:sldMk cId="548883582" sldId="257"/>
        </pc:sldMkLst>
        <pc:spChg chg="del">
          <ac:chgData name="王 家才" userId="863c4bbfb9f47078" providerId="LiveId" clId="{72A45F20-B00A-4E53-BEA6-9CC3CE6D5271}" dt="2019-06-22T06:32:52.566" v="1168" actId="478"/>
          <ac:spMkLst>
            <pc:docMk/>
            <pc:sldMk cId="548883582" sldId="257"/>
            <ac:spMk id="2" creationId="{73CB7098-9FD0-47CD-AFBC-B7F11F7461CB}"/>
          </ac:spMkLst>
        </pc:spChg>
        <pc:spChg chg="mod">
          <ac:chgData name="王 家才" userId="863c4bbfb9f47078" providerId="LiveId" clId="{72A45F20-B00A-4E53-BEA6-9CC3CE6D5271}" dt="2019-06-22T12:20:08.686" v="9311"/>
          <ac:spMkLst>
            <pc:docMk/>
            <pc:sldMk cId="548883582" sldId="257"/>
            <ac:spMk id="3" creationId="{72CFA153-0857-42AE-9ABC-7C0694BCB491}"/>
          </ac:spMkLst>
        </pc:spChg>
        <pc:spChg chg="add del mod">
          <ac:chgData name="王 家才" userId="863c4bbfb9f47078" providerId="LiveId" clId="{72A45F20-B00A-4E53-BEA6-9CC3CE6D5271}" dt="2019-06-22T12:19:40.559" v="9278" actId="478"/>
          <ac:spMkLst>
            <pc:docMk/>
            <pc:sldMk cId="548883582" sldId="257"/>
            <ac:spMk id="4" creationId="{36B1F890-EA16-4A08-BE4C-68C217540CE2}"/>
          </ac:spMkLst>
        </pc:spChg>
        <pc:spChg chg="del">
          <ac:chgData name="王 家才" userId="863c4bbfb9f47078" providerId="LiveId" clId="{72A45F20-B00A-4E53-BEA6-9CC3CE6D5271}" dt="2019-06-22T06:32:58.457" v="1170" actId="478"/>
          <ac:spMkLst>
            <pc:docMk/>
            <pc:sldMk cId="548883582" sldId="257"/>
            <ac:spMk id="4" creationId="{489FF504-3EF7-40D6-96A7-5F996DA6C01B}"/>
          </ac:spMkLst>
        </pc:spChg>
        <pc:spChg chg="add del mod">
          <ac:chgData name="王 家才" userId="863c4bbfb9f47078" providerId="LiveId" clId="{72A45F20-B00A-4E53-BEA6-9CC3CE6D5271}" dt="2019-06-22T06:32:55.118" v="1169" actId="478"/>
          <ac:spMkLst>
            <pc:docMk/>
            <pc:sldMk cId="548883582" sldId="257"/>
            <ac:spMk id="6" creationId="{0DF52A3B-0E2F-4B46-851E-BDF052C650AD}"/>
          </ac:spMkLst>
        </pc:spChg>
        <pc:spChg chg="add del mod">
          <ac:chgData name="王 家才" userId="863c4bbfb9f47078" providerId="LiveId" clId="{72A45F20-B00A-4E53-BEA6-9CC3CE6D5271}" dt="2019-06-22T08:34:12.973" v="4358" actId="478"/>
          <ac:spMkLst>
            <pc:docMk/>
            <pc:sldMk cId="548883582" sldId="257"/>
            <ac:spMk id="9" creationId="{E5209629-0E8D-44C1-9481-35242BC236B6}"/>
          </ac:spMkLst>
        </pc:spChg>
        <pc:picChg chg="add del mod">
          <ac:chgData name="王 家才" userId="863c4bbfb9f47078" providerId="LiveId" clId="{72A45F20-B00A-4E53-BEA6-9CC3CE6D5271}" dt="2019-06-22T08:34:11.130" v="4357" actId="478"/>
          <ac:picMkLst>
            <pc:docMk/>
            <pc:sldMk cId="548883582" sldId="257"/>
            <ac:picMk id="8" creationId="{66E9F505-7288-464E-9549-F1A533F928EE}"/>
          </ac:picMkLst>
        </pc:picChg>
      </pc:sldChg>
      <pc:sldChg chg="add del">
        <pc:chgData name="王 家才" userId="863c4bbfb9f47078" providerId="LiveId" clId="{72A45F20-B00A-4E53-BEA6-9CC3CE6D5271}" dt="2019-06-22T05:58:10.836" v="1045" actId="2696"/>
        <pc:sldMkLst>
          <pc:docMk/>
          <pc:sldMk cId="1066163533" sldId="257"/>
        </pc:sldMkLst>
      </pc:sldChg>
      <pc:sldChg chg="addSp delSp modSp add del setBg">
        <pc:chgData name="王 家才" userId="863c4bbfb9f47078" providerId="LiveId" clId="{72A45F20-B00A-4E53-BEA6-9CC3CE6D5271}" dt="2019-06-22T06:21:34.090" v="1149" actId="2696"/>
        <pc:sldMkLst>
          <pc:docMk/>
          <pc:sldMk cId="1236026926" sldId="257"/>
        </pc:sldMkLst>
        <pc:spChg chg="del mod">
          <ac:chgData name="王 家才" userId="863c4bbfb9f47078" providerId="LiveId" clId="{72A45F20-B00A-4E53-BEA6-9CC3CE6D5271}" dt="2019-06-22T06:10:12.370" v="1147" actId="478"/>
          <ac:spMkLst>
            <pc:docMk/>
            <pc:sldMk cId="1236026926" sldId="257"/>
            <ac:spMk id="2" creationId="{73CB7098-9FD0-47CD-AFBC-B7F11F7461CB}"/>
          </ac:spMkLst>
        </pc:spChg>
        <pc:spChg chg="del">
          <ac:chgData name="王 家才" userId="863c4bbfb9f47078" providerId="LiveId" clId="{72A45F20-B00A-4E53-BEA6-9CC3CE6D5271}" dt="2019-06-22T06:10:12.370" v="1147" actId="478"/>
          <ac:spMkLst>
            <pc:docMk/>
            <pc:sldMk cId="1236026926" sldId="257"/>
            <ac:spMk id="3" creationId="{72CFA153-0857-42AE-9ABC-7C0694BCB491}"/>
          </ac:spMkLst>
        </pc:spChg>
        <pc:spChg chg="del">
          <ac:chgData name="王 家才" userId="863c4bbfb9f47078" providerId="LiveId" clId="{72A45F20-B00A-4E53-BEA6-9CC3CE6D5271}" dt="2019-06-22T06:10:12.370" v="1147" actId="478"/>
          <ac:spMkLst>
            <pc:docMk/>
            <pc:sldMk cId="1236026926" sldId="257"/>
            <ac:spMk id="4" creationId="{489FF504-3EF7-40D6-96A7-5F996DA6C01B}"/>
          </ac:spMkLst>
        </pc:spChg>
        <pc:spChg chg="add del mod">
          <ac:chgData name="王 家才" userId="863c4bbfb9f47078" providerId="LiveId" clId="{72A45F20-B00A-4E53-BEA6-9CC3CE6D5271}" dt="2019-06-22T06:10:16.073" v="1148" actId="478"/>
          <ac:spMkLst>
            <pc:docMk/>
            <pc:sldMk cId="1236026926" sldId="257"/>
            <ac:spMk id="6" creationId="{B264ADCC-9D89-4BD4-A213-D8E892EAA588}"/>
          </ac:spMkLst>
        </pc:spChg>
      </pc:sldChg>
      <pc:sldChg chg="add del">
        <pc:chgData name="王 家才" userId="863c4bbfb9f47078" providerId="LiveId" clId="{72A45F20-B00A-4E53-BEA6-9CC3CE6D5271}" dt="2019-06-22T05:58:29.284" v="1053"/>
        <pc:sldMkLst>
          <pc:docMk/>
          <pc:sldMk cId="2514805796" sldId="257"/>
        </pc:sldMkLst>
      </pc:sldChg>
      <pc:sldChg chg="add del">
        <pc:chgData name="王 家才" userId="863c4bbfb9f47078" providerId="LiveId" clId="{72A45F20-B00A-4E53-BEA6-9CC3CE6D5271}" dt="2019-06-22T05:58:24.359" v="1047" actId="2696"/>
        <pc:sldMkLst>
          <pc:docMk/>
          <pc:sldMk cId="2590780753" sldId="257"/>
        </pc:sldMkLst>
      </pc:sldChg>
      <pc:sldChg chg="modSp add del">
        <pc:chgData name="王 家才" userId="863c4bbfb9f47078" providerId="LiveId" clId="{72A45F20-B00A-4E53-BEA6-9CC3CE6D5271}" dt="2019-06-22T07:02:43.509" v="2112" actId="2696"/>
        <pc:sldMkLst>
          <pc:docMk/>
          <pc:sldMk cId="1288867633" sldId="258"/>
        </pc:sldMkLst>
        <pc:spChg chg="mod">
          <ac:chgData name="王 家才" userId="863c4bbfb9f47078" providerId="LiveId" clId="{72A45F20-B00A-4E53-BEA6-9CC3CE6D5271}" dt="2019-06-22T06:45:22.214" v="1257"/>
          <ac:spMkLst>
            <pc:docMk/>
            <pc:sldMk cId="1288867633" sldId="258"/>
            <ac:spMk id="3" creationId="{72CFA153-0857-42AE-9ABC-7C0694BCB491}"/>
          </ac:spMkLst>
        </pc:spChg>
      </pc:sldChg>
      <pc:sldChg chg="add del">
        <pc:chgData name="王 家才" userId="863c4bbfb9f47078" providerId="LiveId" clId="{72A45F20-B00A-4E53-BEA6-9CC3CE6D5271}" dt="2019-06-22T05:58:29.111" v="1052"/>
        <pc:sldMkLst>
          <pc:docMk/>
          <pc:sldMk cId="1950786261" sldId="258"/>
        </pc:sldMkLst>
      </pc:sldChg>
      <pc:sldChg chg="add del">
        <pc:chgData name="王 家才" userId="863c4bbfb9f47078" providerId="LiveId" clId="{72A45F20-B00A-4E53-BEA6-9CC3CE6D5271}" dt="2019-06-22T05:58:28.906" v="1051"/>
        <pc:sldMkLst>
          <pc:docMk/>
          <pc:sldMk cId="689524239" sldId="259"/>
        </pc:sldMkLst>
      </pc:sldChg>
      <pc:sldChg chg="addSp delSp modSp add setBg modNotesTx">
        <pc:chgData name="王 家才" userId="863c4bbfb9f47078" providerId="LiveId" clId="{72A45F20-B00A-4E53-BEA6-9CC3CE6D5271}" dt="2019-06-22T07:55:37.322" v="3861" actId="20577"/>
        <pc:sldMkLst>
          <pc:docMk/>
          <pc:sldMk cId="2862288401" sldId="259"/>
        </pc:sldMkLst>
        <pc:spChg chg="del">
          <ac:chgData name="王 家才" userId="863c4bbfb9f47078" providerId="LiveId" clId="{72A45F20-B00A-4E53-BEA6-9CC3CE6D5271}" dt="2019-06-22T06:47:13.093" v="1419" actId="478"/>
          <ac:spMkLst>
            <pc:docMk/>
            <pc:sldMk cId="2862288401" sldId="259"/>
            <ac:spMk id="2" creationId="{73CB7098-9FD0-47CD-AFBC-B7F11F7461CB}"/>
          </ac:spMkLst>
        </pc:spChg>
        <pc:spChg chg="mod">
          <ac:chgData name="王 家才" userId="863c4bbfb9f47078" providerId="LiveId" clId="{72A45F20-B00A-4E53-BEA6-9CC3CE6D5271}" dt="2019-06-22T06:47:09.245" v="1418" actId="403"/>
          <ac:spMkLst>
            <pc:docMk/>
            <pc:sldMk cId="2862288401" sldId="259"/>
            <ac:spMk id="3" creationId="{72CFA153-0857-42AE-9ABC-7C0694BCB491}"/>
          </ac:spMkLst>
        </pc:spChg>
        <pc:spChg chg="add del mod">
          <ac:chgData name="王 家才" userId="863c4bbfb9f47078" providerId="LiveId" clId="{72A45F20-B00A-4E53-BEA6-9CC3CE6D5271}" dt="2019-06-22T06:47:42.896" v="1426" actId="478"/>
          <ac:spMkLst>
            <pc:docMk/>
            <pc:sldMk cId="2862288401" sldId="259"/>
            <ac:spMk id="4" creationId="{489FF504-3EF7-40D6-96A7-5F996DA6C01B}"/>
          </ac:spMkLst>
        </pc:spChg>
        <pc:spChg chg="add del mod">
          <ac:chgData name="王 家才" userId="863c4bbfb9f47078" providerId="LiveId" clId="{72A45F20-B00A-4E53-BEA6-9CC3CE6D5271}" dt="2019-06-22T06:47:15.445" v="1420" actId="478"/>
          <ac:spMkLst>
            <pc:docMk/>
            <pc:sldMk cId="2862288401" sldId="259"/>
            <ac:spMk id="6" creationId="{0EEC6046-599A-4414-A5B6-F36DE5A61E05}"/>
          </ac:spMkLst>
        </pc:spChg>
        <pc:spChg chg="add del mod">
          <ac:chgData name="王 家才" userId="863c4bbfb9f47078" providerId="LiveId" clId="{72A45F20-B00A-4E53-BEA6-9CC3CE6D5271}" dt="2019-06-22T07:32:35.924" v="2866" actId="478"/>
          <ac:spMkLst>
            <pc:docMk/>
            <pc:sldMk cId="2862288401" sldId="259"/>
            <ac:spMk id="7" creationId="{16D06FDB-98E0-4251-8BCE-12F236F9E981}"/>
          </ac:spMkLst>
        </pc:spChg>
        <pc:spChg chg="add mod">
          <ac:chgData name="王 家才" userId="863c4bbfb9f47078" providerId="LiveId" clId="{72A45F20-B00A-4E53-BEA6-9CC3CE6D5271}" dt="2019-06-22T07:33:19.962" v="2871" actId="14100"/>
          <ac:spMkLst>
            <pc:docMk/>
            <pc:sldMk cId="2862288401" sldId="259"/>
            <ac:spMk id="10" creationId="{2A3A618D-1C1B-4A16-962F-F932C171D228}"/>
          </ac:spMkLst>
        </pc:spChg>
        <pc:spChg chg="add mod">
          <ac:chgData name="王 家才" userId="863c4bbfb9f47078" providerId="LiveId" clId="{72A45F20-B00A-4E53-BEA6-9CC3CE6D5271}" dt="2019-06-22T07:49:07.315" v="3319"/>
          <ac:spMkLst>
            <pc:docMk/>
            <pc:sldMk cId="2862288401" sldId="259"/>
            <ac:spMk id="11" creationId="{E3FEE152-BD9C-49D4-B42E-95027545E43B}"/>
          </ac:spMkLst>
        </pc:spChg>
        <pc:picChg chg="add mod">
          <ac:chgData name="王 家才" userId="863c4bbfb9f47078" providerId="LiveId" clId="{72A45F20-B00A-4E53-BEA6-9CC3CE6D5271}" dt="2019-06-22T07:32:59.506" v="2868" actId="1076"/>
          <ac:picMkLst>
            <pc:docMk/>
            <pc:sldMk cId="2862288401" sldId="259"/>
            <ac:picMk id="9" creationId="{87BBB50A-9D56-4629-8251-D9B10221B9C5}"/>
          </ac:picMkLst>
        </pc:picChg>
      </pc:sldChg>
      <pc:sldChg chg="addSp delSp modSp add modNotesTx">
        <pc:chgData name="王 家才" userId="863c4bbfb9f47078" providerId="LiveId" clId="{72A45F20-B00A-4E53-BEA6-9CC3CE6D5271}" dt="2019-06-22T08:04:47.657" v="3936" actId="20577"/>
        <pc:sldMkLst>
          <pc:docMk/>
          <pc:sldMk cId="262911562" sldId="260"/>
        </pc:sldMkLst>
        <pc:spChg chg="add mod">
          <ac:chgData name="王 家才" userId="863c4bbfb9f47078" providerId="LiveId" clId="{72A45F20-B00A-4E53-BEA6-9CC3CE6D5271}" dt="2019-06-22T07:18:05.143" v="2553" actId="1076"/>
          <ac:spMkLst>
            <pc:docMk/>
            <pc:sldMk cId="262911562" sldId="260"/>
            <ac:spMk id="2" creationId="{FF0682E7-FCAB-4C74-AD45-A197AB6454BC}"/>
          </ac:spMkLst>
        </pc:spChg>
        <pc:spChg chg="mod">
          <ac:chgData name="王 家才" userId="863c4bbfb9f47078" providerId="LiveId" clId="{72A45F20-B00A-4E53-BEA6-9CC3CE6D5271}" dt="2019-06-22T07:04:21.521" v="2125"/>
          <ac:spMkLst>
            <pc:docMk/>
            <pc:sldMk cId="262911562" sldId="260"/>
            <ac:spMk id="3" creationId="{72CFA153-0857-42AE-9ABC-7C0694BCB491}"/>
          </ac:spMkLst>
        </pc:spChg>
        <pc:spChg chg="add mod">
          <ac:chgData name="王 家才" userId="863c4bbfb9f47078" providerId="LiveId" clId="{72A45F20-B00A-4E53-BEA6-9CC3CE6D5271}" dt="2019-06-22T07:18:05.143" v="2553" actId="1076"/>
          <ac:spMkLst>
            <pc:docMk/>
            <pc:sldMk cId="262911562" sldId="260"/>
            <ac:spMk id="4" creationId="{A88ED27F-E371-4AEC-8815-FDD9DA57C0BB}"/>
          </ac:spMkLst>
        </pc:spChg>
        <pc:spChg chg="add mod">
          <ac:chgData name="王 家才" userId="863c4bbfb9f47078" providerId="LiveId" clId="{72A45F20-B00A-4E53-BEA6-9CC3CE6D5271}" dt="2019-06-22T07:18:05.143" v="2553" actId="1076"/>
          <ac:spMkLst>
            <pc:docMk/>
            <pc:sldMk cId="262911562" sldId="260"/>
            <ac:spMk id="5" creationId="{B4BE1657-EEF6-48E6-A5EF-066A7B8A3489}"/>
          </ac:spMkLst>
        </pc:spChg>
        <pc:spChg chg="add mod">
          <ac:chgData name="王 家才" userId="863c4bbfb9f47078" providerId="LiveId" clId="{72A45F20-B00A-4E53-BEA6-9CC3CE6D5271}" dt="2019-06-22T07:18:05.143" v="2553" actId="1076"/>
          <ac:spMkLst>
            <pc:docMk/>
            <pc:sldMk cId="262911562" sldId="260"/>
            <ac:spMk id="6" creationId="{37076B2E-A598-4DC0-BFB6-A0F4FCC9C8B4}"/>
          </ac:spMkLst>
        </pc:spChg>
        <pc:spChg chg="mod">
          <ac:chgData name="王 家才" userId="863c4bbfb9f47078" providerId="LiveId" clId="{72A45F20-B00A-4E53-BEA6-9CC3CE6D5271}" dt="2019-06-22T07:18:05.143" v="2553" actId="1076"/>
          <ac:spMkLst>
            <pc:docMk/>
            <pc:sldMk cId="262911562" sldId="260"/>
            <ac:spMk id="7" creationId="{16D06FDB-98E0-4251-8BCE-12F236F9E981}"/>
          </ac:spMkLst>
        </pc:spChg>
        <pc:spChg chg="add mod">
          <ac:chgData name="王 家才" userId="863c4bbfb9f47078" providerId="LiveId" clId="{72A45F20-B00A-4E53-BEA6-9CC3CE6D5271}" dt="2019-06-22T07:18:05.143" v="2553" actId="1076"/>
          <ac:spMkLst>
            <pc:docMk/>
            <pc:sldMk cId="262911562" sldId="260"/>
            <ac:spMk id="8" creationId="{0C91D786-20DA-49F6-BD53-209BF284D029}"/>
          </ac:spMkLst>
        </pc:spChg>
        <pc:spChg chg="add mod">
          <ac:chgData name="王 家才" userId="863c4bbfb9f47078" providerId="LiveId" clId="{72A45F20-B00A-4E53-BEA6-9CC3CE6D5271}" dt="2019-06-22T07:18:05.143" v="2553" actId="1076"/>
          <ac:spMkLst>
            <pc:docMk/>
            <pc:sldMk cId="262911562" sldId="260"/>
            <ac:spMk id="9" creationId="{FA9C7802-7FA4-424D-9655-E21AB9C1583F}"/>
          </ac:spMkLst>
        </pc:spChg>
        <pc:spChg chg="add del mod">
          <ac:chgData name="王 家才" userId="863c4bbfb9f47078" providerId="LiveId" clId="{72A45F20-B00A-4E53-BEA6-9CC3CE6D5271}" dt="2019-06-22T07:11:19.379" v="2380" actId="478"/>
          <ac:spMkLst>
            <pc:docMk/>
            <pc:sldMk cId="262911562" sldId="260"/>
            <ac:spMk id="10" creationId="{4EE53C04-32E5-4B06-A1AF-6A6FCE6CBB95}"/>
          </ac:spMkLst>
        </pc:spChg>
        <pc:spChg chg="add mod">
          <ac:chgData name="王 家才" userId="863c4bbfb9f47078" providerId="LiveId" clId="{72A45F20-B00A-4E53-BEA6-9CC3CE6D5271}" dt="2019-06-22T07:18:34.587" v="2561" actId="1076"/>
          <ac:spMkLst>
            <pc:docMk/>
            <pc:sldMk cId="262911562" sldId="260"/>
            <ac:spMk id="11" creationId="{5B9AAF52-8F32-4269-95A6-8D2526839E2B}"/>
          </ac:spMkLst>
        </pc:spChg>
        <pc:spChg chg="add mod">
          <ac:chgData name="王 家才" userId="863c4bbfb9f47078" providerId="LiveId" clId="{72A45F20-B00A-4E53-BEA6-9CC3CE6D5271}" dt="2019-06-22T07:18:05.143" v="2553" actId="1076"/>
          <ac:spMkLst>
            <pc:docMk/>
            <pc:sldMk cId="262911562" sldId="260"/>
            <ac:spMk id="12" creationId="{1FF9ABCF-A908-4618-8F59-F1781EAEA68D}"/>
          </ac:spMkLst>
        </pc:spChg>
        <pc:spChg chg="add mod">
          <ac:chgData name="王 家才" userId="863c4bbfb9f47078" providerId="LiveId" clId="{72A45F20-B00A-4E53-BEA6-9CC3CE6D5271}" dt="2019-06-22T07:18:05.143" v="2553" actId="1076"/>
          <ac:spMkLst>
            <pc:docMk/>
            <pc:sldMk cId="262911562" sldId="260"/>
            <ac:spMk id="13" creationId="{7A977C4B-5F41-4727-819C-96F6DA9D82CB}"/>
          </ac:spMkLst>
        </pc:spChg>
        <pc:spChg chg="add mod">
          <ac:chgData name="王 家才" userId="863c4bbfb9f47078" providerId="LiveId" clId="{72A45F20-B00A-4E53-BEA6-9CC3CE6D5271}" dt="2019-06-22T07:18:05.143" v="2553" actId="1076"/>
          <ac:spMkLst>
            <pc:docMk/>
            <pc:sldMk cId="262911562" sldId="260"/>
            <ac:spMk id="14" creationId="{175FA9FB-9EF3-41E7-AC80-4C9AC7F575AD}"/>
          </ac:spMkLst>
        </pc:spChg>
        <pc:spChg chg="add mod">
          <ac:chgData name="王 家才" userId="863c4bbfb9f47078" providerId="LiveId" clId="{72A45F20-B00A-4E53-BEA6-9CC3CE6D5271}" dt="2019-06-22T07:18:49.336" v="2565" actId="1076"/>
          <ac:spMkLst>
            <pc:docMk/>
            <pc:sldMk cId="262911562" sldId="260"/>
            <ac:spMk id="15" creationId="{237589F1-8974-4526-8639-E415B00DC4B1}"/>
          </ac:spMkLst>
        </pc:spChg>
      </pc:sldChg>
      <pc:sldChg chg="addSp delSp modSp add modAnim modNotesTx">
        <pc:chgData name="王 家才" userId="863c4bbfb9f47078" providerId="LiveId" clId="{72A45F20-B00A-4E53-BEA6-9CC3CE6D5271}" dt="2019-06-22T12:06:41.987" v="8660" actId="20577"/>
        <pc:sldMkLst>
          <pc:docMk/>
          <pc:sldMk cId="257471604" sldId="261"/>
        </pc:sldMkLst>
        <pc:spChg chg="del">
          <ac:chgData name="王 家才" userId="863c4bbfb9f47078" providerId="LiveId" clId="{72A45F20-B00A-4E53-BEA6-9CC3CE6D5271}" dt="2019-06-22T07:58:46.370" v="3863" actId="478"/>
          <ac:spMkLst>
            <pc:docMk/>
            <pc:sldMk cId="257471604" sldId="261"/>
            <ac:spMk id="2" creationId="{73CB7098-9FD0-47CD-AFBC-B7F11F7461CB}"/>
          </ac:spMkLst>
        </pc:spChg>
        <pc:spChg chg="del">
          <ac:chgData name="王 家才" userId="863c4bbfb9f47078" providerId="LiveId" clId="{72A45F20-B00A-4E53-BEA6-9CC3CE6D5271}" dt="2019-06-22T07:58:46.370" v="3863" actId="478"/>
          <ac:spMkLst>
            <pc:docMk/>
            <pc:sldMk cId="257471604" sldId="261"/>
            <ac:spMk id="3" creationId="{72CFA153-0857-42AE-9ABC-7C0694BCB491}"/>
          </ac:spMkLst>
        </pc:spChg>
        <pc:spChg chg="del">
          <ac:chgData name="王 家才" userId="863c4bbfb9f47078" providerId="LiveId" clId="{72A45F20-B00A-4E53-BEA6-9CC3CE6D5271}" dt="2019-06-22T07:58:46.370" v="3863" actId="478"/>
          <ac:spMkLst>
            <pc:docMk/>
            <pc:sldMk cId="257471604" sldId="261"/>
            <ac:spMk id="4" creationId="{489FF504-3EF7-40D6-96A7-5F996DA6C01B}"/>
          </ac:spMkLst>
        </pc:spChg>
        <pc:spChg chg="add del mod">
          <ac:chgData name="王 家才" userId="863c4bbfb9f47078" providerId="LiveId" clId="{72A45F20-B00A-4E53-BEA6-9CC3CE6D5271}" dt="2019-06-22T07:58:48.494" v="3864" actId="478"/>
          <ac:spMkLst>
            <pc:docMk/>
            <pc:sldMk cId="257471604" sldId="261"/>
            <ac:spMk id="6" creationId="{AF276923-0DE2-41AC-B463-F9E2CAAFE9B0}"/>
          </ac:spMkLst>
        </pc:spChg>
        <pc:spChg chg="add del mod">
          <ac:chgData name="王 家才" userId="863c4bbfb9f47078" providerId="LiveId" clId="{72A45F20-B00A-4E53-BEA6-9CC3CE6D5271}" dt="2019-06-22T07:58:48.494" v="3864" actId="478"/>
          <ac:spMkLst>
            <pc:docMk/>
            <pc:sldMk cId="257471604" sldId="261"/>
            <ac:spMk id="8" creationId="{204C0666-842D-4A85-8E1F-CA54405AA2E1}"/>
          </ac:spMkLst>
        </pc:spChg>
        <pc:spChg chg="add mod">
          <ac:chgData name="王 家才" userId="863c4bbfb9f47078" providerId="LiveId" clId="{72A45F20-B00A-4E53-BEA6-9CC3CE6D5271}" dt="2019-06-22T08:16:50.815" v="3994"/>
          <ac:spMkLst>
            <pc:docMk/>
            <pc:sldMk cId="257471604" sldId="261"/>
            <ac:spMk id="9" creationId="{A85EBF00-7674-42C3-9A52-548ED5A4DFFB}"/>
          </ac:spMkLst>
        </pc:spChg>
        <pc:picChg chg="add mod ord modCrop">
          <ac:chgData name="王 家才" userId="863c4bbfb9f47078" providerId="LiveId" clId="{72A45F20-B00A-4E53-BEA6-9CC3CE6D5271}" dt="2019-06-22T10:51:14.471" v="6139" actId="166"/>
          <ac:picMkLst>
            <pc:docMk/>
            <pc:sldMk cId="257471604" sldId="261"/>
            <ac:picMk id="3" creationId="{A70656BC-A6C7-4B0E-9567-E7EEBA7B6153}"/>
          </ac:picMkLst>
        </pc:picChg>
        <pc:picChg chg="add mod modCrop">
          <ac:chgData name="王 家才" userId="863c4bbfb9f47078" providerId="LiveId" clId="{72A45F20-B00A-4E53-BEA6-9CC3CE6D5271}" dt="2019-06-22T10:12:27.298" v="5177" actId="1076"/>
          <ac:picMkLst>
            <pc:docMk/>
            <pc:sldMk cId="257471604" sldId="261"/>
            <ac:picMk id="5" creationId="{1CA15D65-3C5C-4854-A660-B44CC92B85A0}"/>
          </ac:picMkLst>
        </pc:picChg>
      </pc:sldChg>
      <pc:sldChg chg="addSp delSp modSp add ord modNotesTx">
        <pc:chgData name="王 家才" userId="863c4bbfb9f47078" providerId="LiveId" clId="{72A45F20-B00A-4E53-BEA6-9CC3CE6D5271}" dt="2019-06-22T11:23:10.080" v="7327"/>
        <pc:sldMkLst>
          <pc:docMk/>
          <pc:sldMk cId="2458449597" sldId="262"/>
        </pc:sldMkLst>
        <pc:spChg chg="add del mod">
          <ac:chgData name="王 家才" userId="863c4bbfb9f47078" providerId="LiveId" clId="{72A45F20-B00A-4E53-BEA6-9CC3CE6D5271}" dt="2019-06-22T08:31:27.054" v="4252" actId="478"/>
          <ac:spMkLst>
            <pc:docMk/>
            <pc:sldMk cId="2458449597" sldId="262"/>
            <ac:spMk id="3" creationId="{A8DAACA1-CA91-4B1E-B876-0B3D71993B99}"/>
          </ac:spMkLst>
        </pc:spChg>
        <pc:spChg chg="add del mod">
          <ac:chgData name="王 家才" userId="863c4bbfb9f47078" providerId="LiveId" clId="{72A45F20-B00A-4E53-BEA6-9CC3CE6D5271}" dt="2019-06-22T10:23:28.872" v="5282" actId="478"/>
          <ac:spMkLst>
            <pc:docMk/>
            <pc:sldMk cId="2458449597" sldId="262"/>
            <ac:spMk id="4" creationId="{95DABCC9-C878-4A0C-935E-8EDAE2FBE1C0}"/>
          </ac:spMkLst>
        </pc:spChg>
        <pc:spChg chg="add del mod">
          <ac:chgData name="王 家才" userId="863c4bbfb9f47078" providerId="LiveId" clId="{72A45F20-B00A-4E53-BEA6-9CC3CE6D5271}" dt="2019-06-22T08:31:28.616" v="4253" actId="478"/>
          <ac:spMkLst>
            <pc:docMk/>
            <pc:sldMk cId="2458449597" sldId="262"/>
            <ac:spMk id="4" creationId="{C50E6FB5-663F-4376-8EBB-7FB28F89C033}"/>
          </ac:spMkLst>
        </pc:spChg>
        <pc:spChg chg="add del mod">
          <ac:chgData name="王 家才" userId="863c4bbfb9f47078" providerId="LiveId" clId="{72A45F20-B00A-4E53-BEA6-9CC3CE6D5271}" dt="2019-06-22T10:40:14.268" v="5721" actId="1076"/>
          <ac:spMkLst>
            <pc:docMk/>
            <pc:sldMk cId="2458449597" sldId="262"/>
            <ac:spMk id="5" creationId="{5499B121-E3DD-41FD-88C8-CD8BC4C9BC36}"/>
          </ac:spMkLst>
        </pc:spChg>
        <pc:spChg chg="add del mod">
          <ac:chgData name="王 家才" userId="863c4bbfb9f47078" providerId="LiveId" clId="{72A45F20-B00A-4E53-BEA6-9CC3CE6D5271}" dt="2019-06-22T10:23:28.872" v="5282" actId="478"/>
          <ac:spMkLst>
            <pc:docMk/>
            <pc:sldMk cId="2458449597" sldId="262"/>
            <ac:spMk id="6" creationId="{6EF4F5B1-6808-4106-8947-E07ADB58E6D2}"/>
          </ac:spMkLst>
        </pc:spChg>
        <pc:spChg chg="mod">
          <ac:chgData name="王 家才" userId="863c4bbfb9f47078" providerId="LiveId" clId="{72A45F20-B00A-4E53-BEA6-9CC3CE6D5271}" dt="2019-06-22T11:23:10.080" v="7327"/>
          <ac:spMkLst>
            <pc:docMk/>
            <pc:sldMk cId="2458449597" sldId="262"/>
            <ac:spMk id="9" creationId="{A85EBF00-7674-42C3-9A52-548ED5A4DFFB}"/>
          </ac:spMkLst>
        </pc:spChg>
        <pc:spChg chg="add del mod">
          <ac:chgData name="王 家才" userId="863c4bbfb9f47078" providerId="LiveId" clId="{72A45F20-B00A-4E53-BEA6-9CC3CE6D5271}" dt="2019-06-22T10:23:28.872" v="5282" actId="478"/>
          <ac:spMkLst>
            <pc:docMk/>
            <pc:sldMk cId="2458449597" sldId="262"/>
            <ac:spMk id="18" creationId="{150B3EB5-9EF9-493A-BF61-5DD3AD0F61AB}"/>
          </ac:spMkLst>
        </pc:spChg>
        <pc:spChg chg="add del mod">
          <ac:chgData name="王 家才" userId="863c4bbfb9f47078" providerId="LiveId" clId="{72A45F20-B00A-4E53-BEA6-9CC3CE6D5271}" dt="2019-06-22T10:18:52.244" v="5261" actId="478"/>
          <ac:spMkLst>
            <pc:docMk/>
            <pc:sldMk cId="2458449597" sldId="262"/>
            <ac:spMk id="28" creationId="{8A245CD5-8EBA-403F-A08F-EB6423FF9DCF}"/>
          </ac:spMkLst>
        </pc:spChg>
        <pc:spChg chg="add del mod">
          <ac:chgData name="王 家才" userId="863c4bbfb9f47078" providerId="LiveId" clId="{72A45F20-B00A-4E53-BEA6-9CC3CE6D5271}" dt="2019-06-22T10:18:53.343" v="5262" actId="478"/>
          <ac:spMkLst>
            <pc:docMk/>
            <pc:sldMk cId="2458449597" sldId="262"/>
            <ac:spMk id="29" creationId="{CD5D0643-E9F3-4F27-8403-A9D4297A6C65}"/>
          </ac:spMkLst>
        </pc:spChg>
        <pc:spChg chg="add del mod">
          <ac:chgData name="王 家才" userId="863c4bbfb9f47078" providerId="LiveId" clId="{72A45F20-B00A-4E53-BEA6-9CC3CE6D5271}" dt="2019-06-22T10:18:54.418" v="5263" actId="478"/>
          <ac:spMkLst>
            <pc:docMk/>
            <pc:sldMk cId="2458449597" sldId="262"/>
            <ac:spMk id="30" creationId="{893158B3-4283-409D-9DC8-A9CACBD542C9}"/>
          </ac:spMkLst>
        </pc:spChg>
        <pc:spChg chg="add del mod">
          <ac:chgData name="王 家才" userId="863c4bbfb9f47078" providerId="LiveId" clId="{72A45F20-B00A-4E53-BEA6-9CC3CE6D5271}" dt="2019-06-22T10:18:56.538" v="5265" actId="478"/>
          <ac:spMkLst>
            <pc:docMk/>
            <pc:sldMk cId="2458449597" sldId="262"/>
            <ac:spMk id="43" creationId="{491E8236-054C-46AA-BB0E-67F3FFAB7C90}"/>
          </ac:spMkLst>
        </pc:spChg>
        <pc:spChg chg="add mod">
          <ac:chgData name="王 家才" userId="863c4bbfb9f47078" providerId="LiveId" clId="{72A45F20-B00A-4E53-BEA6-9CC3CE6D5271}" dt="2019-06-22T10:40:14.268" v="5721" actId="1076"/>
          <ac:spMkLst>
            <pc:docMk/>
            <pc:sldMk cId="2458449597" sldId="262"/>
            <ac:spMk id="45" creationId="{6582384B-5841-47F7-B472-135FB58B353C}"/>
          </ac:spMkLst>
        </pc:spChg>
        <pc:spChg chg="add mod">
          <ac:chgData name="王 家才" userId="863c4bbfb9f47078" providerId="LiveId" clId="{72A45F20-B00A-4E53-BEA6-9CC3CE6D5271}" dt="2019-06-22T10:40:14.268" v="5721" actId="1076"/>
          <ac:spMkLst>
            <pc:docMk/>
            <pc:sldMk cId="2458449597" sldId="262"/>
            <ac:spMk id="46" creationId="{5E875EF9-3FB9-4C2A-98A4-9A92829A56A0}"/>
          </ac:spMkLst>
        </pc:spChg>
        <pc:spChg chg="add mod">
          <ac:chgData name="王 家才" userId="863c4bbfb9f47078" providerId="LiveId" clId="{72A45F20-B00A-4E53-BEA6-9CC3CE6D5271}" dt="2019-06-22T10:40:14.268" v="5721" actId="1076"/>
          <ac:spMkLst>
            <pc:docMk/>
            <pc:sldMk cId="2458449597" sldId="262"/>
            <ac:spMk id="47" creationId="{D14E6D45-DC40-4F92-979F-97B397BD68A5}"/>
          </ac:spMkLst>
        </pc:spChg>
        <pc:spChg chg="add mod">
          <ac:chgData name="王 家才" userId="863c4bbfb9f47078" providerId="LiveId" clId="{72A45F20-B00A-4E53-BEA6-9CC3CE6D5271}" dt="2019-06-22T11:00:29.537" v="6419" actId="403"/>
          <ac:spMkLst>
            <pc:docMk/>
            <pc:sldMk cId="2458449597" sldId="262"/>
            <ac:spMk id="48" creationId="{CAE478FD-35C3-4D57-91D1-A99520FA8FF2}"/>
          </ac:spMkLst>
        </pc:spChg>
        <pc:spChg chg="add mod">
          <ac:chgData name="王 家才" userId="863c4bbfb9f47078" providerId="LiveId" clId="{72A45F20-B00A-4E53-BEA6-9CC3CE6D5271}" dt="2019-06-22T10:27:54.547" v="5380" actId="571"/>
          <ac:spMkLst>
            <pc:docMk/>
            <pc:sldMk cId="2458449597" sldId="262"/>
            <ac:spMk id="49" creationId="{50ADEADE-2F54-40AB-9B78-D44E3D021489}"/>
          </ac:spMkLst>
        </pc:spChg>
        <pc:spChg chg="add mod">
          <ac:chgData name="王 家才" userId="863c4bbfb9f47078" providerId="LiveId" clId="{72A45F20-B00A-4E53-BEA6-9CC3CE6D5271}" dt="2019-06-22T10:27:56.910" v="5382" actId="571"/>
          <ac:spMkLst>
            <pc:docMk/>
            <pc:sldMk cId="2458449597" sldId="262"/>
            <ac:spMk id="50" creationId="{3AD7D619-E23A-4512-A6FB-C8F000EC68C9}"/>
          </ac:spMkLst>
        </pc:spChg>
        <pc:spChg chg="add mod">
          <ac:chgData name="王 家才" userId="863c4bbfb9f47078" providerId="LiveId" clId="{72A45F20-B00A-4E53-BEA6-9CC3CE6D5271}" dt="2019-06-22T10:27:56.910" v="5382" actId="571"/>
          <ac:spMkLst>
            <pc:docMk/>
            <pc:sldMk cId="2458449597" sldId="262"/>
            <ac:spMk id="51" creationId="{9F0E1923-9D0F-4CF5-9E38-4AA25E2418B9}"/>
          </ac:spMkLst>
        </pc:spChg>
        <pc:spChg chg="add mod">
          <ac:chgData name="王 家才" userId="863c4bbfb9f47078" providerId="LiveId" clId="{72A45F20-B00A-4E53-BEA6-9CC3CE6D5271}" dt="2019-06-22T10:28:02.434" v="5384" actId="571"/>
          <ac:spMkLst>
            <pc:docMk/>
            <pc:sldMk cId="2458449597" sldId="262"/>
            <ac:spMk id="52" creationId="{6400AA15-AE6B-4BB4-B27B-5032CC2D9EE9}"/>
          </ac:spMkLst>
        </pc:spChg>
        <pc:spChg chg="add mod">
          <ac:chgData name="王 家才" userId="863c4bbfb9f47078" providerId="LiveId" clId="{72A45F20-B00A-4E53-BEA6-9CC3CE6D5271}" dt="2019-06-22T10:58:08.592" v="6384" actId="27636"/>
          <ac:spMkLst>
            <pc:docMk/>
            <pc:sldMk cId="2458449597" sldId="262"/>
            <ac:spMk id="53" creationId="{CC7BFEC7-65BC-4B42-A78E-0DADF4463C5D}"/>
          </ac:spMkLst>
        </pc:spChg>
        <pc:spChg chg="add mod">
          <ac:chgData name="王 家才" userId="863c4bbfb9f47078" providerId="LiveId" clId="{72A45F20-B00A-4E53-BEA6-9CC3CE6D5271}" dt="2019-06-22T10:40:14.268" v="5721" actId="1076"/>
          <ac:spMkLst>
            <pc:docMk/>
            <pc:sldMk cId="2458449597" sldId="262"/>
            <ac:spMk id="54" creationId="{9BBA641C-C368-4F18-B8BE-50AB7EE6AF31}"/>
          </ac:spMkLst>
        </pc:spChg>
        <pc:spChg chg="add mod">
          <ac:chgData name="王 家才" userId="863c4bbfb9f47078" providerId="LiveId" clId="{72A45F20-B00A-4E53-BEA6-9CC3CE6D5271}" dt="2019-06-22T10:58:42.860" v="6392" actId="27636"/>
          <ac:spMkLst>
            <pc:docMk/>
            <pc:sldMk cId="2458449597" sldId="262"/>
            <ac:spMk id="55" creationId="{03517D10-D25C-4B0C-B027-E8A15C70D2CB}"/>
          </ac:spMkLst>
        </pc:spChg>
        <pc:spChg chg="add mod">
          <ac:chgData name="王 家才" userId="863c4bbfb9f47078" providerId="LiveId" clId="{72A45F20-B00A-4E53-BEA6-9CC3CE6D5271}" dt="2019-06-22T10:36:28.683" v="5598" actId="571"/>
          <ac:spMkLst>
            <pc:docMk/>
            <pc:sldMk cId="2458449597" sldId="262"/>
            <ac:spMk id="67" creationId="{9B19CEFA-D1F8-40F6-90F4-E086AB49B293}"/>
          </ac:spMkLst>
        </pc:spChg>
        <pc:spChg chg="add mod">
          <ac:chgData name="王 家才" userId="863c4bbfb9f47078" providerId="LiveId" clId="{72A45F20-B00A-4E53-BEA6-9CC3CE6D5271}" dt="2019-06-22T10:40:14.268" v="5721" actId="1076"/>
          <ac:spMkLst>
            <pc:docMk/>
            <pc:sldMk cId="2458449597" sldId="262"/>
            <ac:spMk id="68" creationId="{10435FA7-851A-4AEB-A598-A70CFB1F0716}"/>
          </ac:spMkLst>
        </pc:spChg>
        <pc:spChg chg="add mod">
          <ac:chgData name="王 家才" userId="863c4bbfb9f47078" providerId="LiveId" clId="{72A45F20-B00A-4E53-BEA6-9CC3CE6D5271}" dt="2019-06-22T10:59:03.678" v="6397" actId="1076"/>
          <ac:spMkLst>
            <pc:docMk/>
            <pc:sldMk cId="2458449597" sldId="262"/>
            <ac:spMk id="73" creationId="{6E593C4F-0A5E-43E1-9D13-A0C95EB4FCBD}"/>
          </ac:spMkLst>
        </pc:spChg>
        <pc:spChg chg="add mod">
          <ac:chgData name="王 家才" userId="863c4bbfb9f47078" providerId="LiveId" clId="{72A45F20-B00A-4E53-BEA6-9CC3CE6D5271}" dt="2019-06-22T10:40:14.268" v="5721" actId="1076"/>
          <ac:spMkLst>
            <pc:docMk/>
            <pc:sldMk cId="2458449597" sldId="262"/>
            <ac:spMk id="79" creationId="{3541A3B6-EA71-48D0-8DD8-24E237300E4C}"/>
          </ac:spMkLst>
        </pc:spChg>
        <pc:spChg chg="add mod">
          <ac:chgData name="王 家才" userId="863c4bbfb9f47078" providerId="LiveId" clId="{72A45F20-B00A-4E53-BEA6-9CC3CE6D5271}" dt="2019-06-22T11:00:19.942" v="6417" actId="27636"/>
          <ac:spMkLst>
            <pc:docMk/>
            <pc:sldMk cId="2458449597" sldId="262"/>
            <ac:spMk id="80" creationId="{0F1A5D2A-5540-4C3C-98E8-8B59B1B896C9}"/>
          </ac:spMkLst>
        </pc:spChg>
        <pc:spChg chg="add mod">
          <ac:chgData name="王 家才" userId="863c4bbfb9f47078" providerId="LiveId" clId="{72A45F20-B00A-4E53-BEA6-9CC3CE6D5271}" dt="2019-06-22T10:41:48.023" v="5756" actId="1076"/>
          <ac:spMkLst>
            <pc:docMk/>
            <pc:sldMk cId="2458449597" sldId="262"/>
            <ac:spMk id="84" creationId="{57C1B77F-D5D3-487F-9A09-501BCF50C1B5}"/>
          </ac:spMkLst>
        </pc:spChg>
        <pc:spChg chg="add mod">
          <ac:chgData name="王 家才" userId="863c4bbfb9f47078" providerId="LiveId" clId="{72A45F20-B00A-4E53-BEA6-9CC3CE6D5271}" dt="2019-06-22T10:59:59.917" v="6411" actId="14100"/>
          <ac:spMkLst>
            <pc:docMk/>
            <pc:sldMk cId="2458449597" sldId="262"/>
            <ac:spMk id="93" creationId="{9C45B904-70A6-41DA-9C07-BB2349AC5F71}"/>
          </ac:spMkLst>
        </pc:spChg>
        <pc:cxnChg chg="add del mod">
          <ac:chgData name="王 家才" userId="863c4bbfb9f47078" providerId="LiveId" clId="{72A45F20-B00A-4E53-BEA6-9CC3CE6D5271}" dt="2019-06-22T10:23:28.872" v="5282" actId="478"/>
          <ac:cxnSpMkLst>
            <pc:docMk/>
            <pc:sldMk cId="2458449597" sldId="262"/>
            <ac:cxnSpMk id="3" creationId="{574948B3-5F6F-41B8-A027-6752F610E595}"/>
          </ac:cxnSpMkLst>
        </pc:cxnChg>
        <pc:cxnChg chg="add del mod">
          <ac:chgData name="王 家才" userId="863c4bbfb9f47078" providerId="LiveId" clId="{72A45F20-B00A-4E53-BEA6-9CC3CE6D5271}" dt="2019-06-22T10:23:28.872" v="5282" actId="478"/>
          <ac:cxnSpMkLst>
            <pc:docMk/>
            <pc:sldMk cId="2458449597" sldId="262"/>
            <ac:cxnSpMk id="8" creationId="{EFA01616-BCB5-4541-B2C9-09E642413D7D}"/>
          </ac:cxnSpMkLst>
        </pc:cxnChg>
        <pc:cxnChg chg="add del mod">
          <ac:chgData name="王 家才" userId="863c4bbfb9f47078" providerId="LiveId" clId="{72A45F20-B00A-4E53-BEA6-9CC3CE6D5271}" dt="2019-06-22T10:23:28.872" v="5282" actId="478"/>
          <ac:cxnSpMkLst>
            <pc:docMk/>
            <pc:sldMk cId="2458449597" sldId="262"/>
            <ac:cxnSpMk id="19" creationId="{FA11F67E-DE53-4A8C-AC04-39AE1C404023}"/>
          </ac:cxnSpMkLst>
        </pc:cxnChg>
        <pc:cxnChg chg="add mod">
          <ac:chgData name="王 家才" userId="863c4bbfb9f47078" providerId="LiveId" clId="{72A45F20-B00A-4E53-BEA6-9CC3CE6D5271}" dt="2019-06-22T10:40:14.268" v="5721" actId="1076"/>
          <ac:cxnSpMkLst>
            <pc:docMk/>
            <pc:sldMk cId="2458449597" sldId="262"/>
            <ac:cxnSpMk id="57" creationId="{98F709C8-397D-4703-AC5A-8946EBC826BD}"/>
          </ac:cxnSpMkLst>
        </pc:cxnChg>
        <pc:cxnChg chg="add mod">
          <ac:chgData name="王 家才" userId="863c4bbfb9f47078" providerId="LiveId" clId="{72A45F20-B00A-4E53-BEA6-9CC3CE6D5271}" dt="2019-06-22T10:40:14.268" v="5721" actId="1076"/>
          <ac:cxnSpMkLst>
            <pc:docMk/>
            <pc:sldMk cId="2458449597" sldId="262"/>
            <ac:cxnSpMk id="60" creationId="{1BB650CF-741D-45E6-99C3-304FC1505903}"/>
          </ac:cxnSpMkLst>
        </pc:cxnChg>
        <pc:cxnChg chg="add mod">
          <ac:chgData name="王 家才" userId="863c4bbfb9f47078" providerId="LiveId" clId="{72A45F20-B00A-4E53-BEA6-9CC3CE6D5271}" dt="2019-06-22T10:40:14.268" v="5721" actId="1076"/>
          <ac:cxnSpMkLst>
            <pc:docMk/>
            <pc:sldMk cId="2458449597" sldId="262"/>
            <ac:cxnSpMk id="74" creationId="{4F6F6F1B-3BEB-4AC3-828F-0A5C16875324}"/>
          </ac:cxnSpMkLst>
        </pc:cxnChg>
        <pc:cxnChg chg="add mod">
          <ac:chgData name="王 家才" userId="863c4bbfb9f47078" providerId="LiveId" clId="{72A45F20-B00A-4E53-BEA6-9CC3CE6D5271}" dt="2019-06-22T10:40:14.268" v="5721" actId="1076"/>
          <ac:cxnSpMkLst>
            <pc:docMk/>
            <pc:sldMk cId="2458449597" sldId="262"/>
            <ac:cxnSpMk id="76" creationId="{5C9AD7CF-7776-4CAA-972B-C3A66F6DE6EE}"/>
          </ac:cxnSpMkLst>
        </pc:cxnChg>
        <pc:cxnChg chg="add mod">
          <ac:chgData name="王 家才" userId="863c4bbfb9f47078" providerId="LiveId" clId="{72A45F20-B00A-4E53-BEA6-9CC3CE6D5271}" dt="2019-06-22T10:41:00.757" v="5732" actId="14100"/>
          <ac:cxnSpMkLst>
            <pc:docMk/>
            <pc:sldMk cId="2458449597" sldId="262"/>
            <ac:cxnSpMk id="81" creationId="{469C62EF-3C27-499A-9435-CE91BB403E55}"/>
          </ac:cxnSpMkLst>
        </pc:cxnChg>
        <pc:cxnChg chg="add mod">
          <ac:chgData name="王 家才" userId="863c4bbfb9f47078" providerId="LiveId" clId="{72A45F20-B00A-4E53-BEA6-9CC3CE6D5271}" dt="2019-06-22T10:42:04.964" v="5763" actId="14100"/>
          <ac:cxnSpMkLst>
            <pc:docMk/>
            <pc:sldMk cId="2458449597" sldId="262"/>
            <ac:cxnSpMk id="85" creationId="{91F4460B-D3A3-4FE2-AE51-608700D9F6A9}"/>
          </ac:cxnSpMkLst>
        </pc:cxnChg>
        <pc:cxnChg chg="add mod">
          <ac:chgData name="王 家才" userId="863c4bbfb9f47078" providerId="LiveId" clId="{72A45F20-B00A-4E53-BEA6-9CC3CE6D5271}" dt="2019-06-22T10:42:07.705" v="5764" actId="14100"/>
          <ac:cxnSpMkLst>
            <pc:docMk/>
            <pc:sldMk cId="2458449597" sldId="262"/>
            <ac:cxnSpMk id="88" creationId="{6B37BF4D-FC3B-429F-A245-55D85B6CEA80}"/>
          </ac:cxnSpMkLst>
        </pc:cxnChg>
      </pc:sldChg>
      <pc:sldChg chg="addSp modSp add ord modAnim modNotesTx">
        <pc:chgData name="王 家才" userId="863c4bbfb9f47078" providerId="LiveId" clId="{72A45F20-B00A-4E53-BEA6-9CC3CE6D5271}" dt="2019-06-22T11:23:37.827" v="7328" actId="1076"/>
        <pc:sldMkLst>
          <pc:docMk/>
          <pc:sldMk cId="3665209722" sldId="263"/>
        </pc:sldMkLst>
        <pc:spChg chg="mod">
          <ac:chgData name="王 家才" userId="863c4bbfb9f47078" providerId="LiveId" clId="{72A45F20-B00A-4E53-BEA6-9CC3CE6D5271}" dt="2019-06-22T08:17:20.306" v="4017"/>
          <ac:spMkLst>
            <pc:docMk/>
            <pc:sldMk cId="3665209722" sldId="263"/>
            <ac:spMk id="9" creationId="{A85EBF00-7674-42C3-9A52-548ED5A4DFFB}"/>
          </ac:spMkLst>
        </pc:spChg>
        <pc:picChg chg="add mod ord modCrop">
          <ac:chgData name="王 家才" userId="863c4bbfb9f47078" providerId="LiveId" clId="{72A45F20-B00A-4E53-BEA6-9CC3CE6D5271}" dt="2019-06-22T10:51:45.557" v="6141" actId="1366"/>
          <ac:picMkLst>
            <pc:docMk/>
            <pc:sldMk cId="3665209722" sldId="263"/>
            <ac:picMk id="3" creationId="{8776104C-B27F-4D3D-8C40-DC6C0C5E051A}"/>
          </ac:picMkLst>
        </pc:picChg>
        <pc:picChg chg="add mod">
          <ac:chgData name="王 家才" userId="863c4bbfb9f47078" providerId="LiveId" clId="{72A45F20-B00A-4E53-BEA6-9CC3CE6D5271}" dt="2019-06-22T10:46:06.287" v="6062" actId="1076"/>
          <ac:picMkLst>
            <pc:docMk/>
            <pc:sldMk cId="3665209722" sldId="263"/>
            <ac:picMk id="4" creationId="{D24CDC7F-0A77-493B-817C-008DD3A4EFB2}"/>
          </ac:picMkLst>
        </pc:picChg>
        <pc:picChg chg="add mod modCrop">
          <ac:chgData name="王 家才" userId="863c4bbfb9f47078" providerId="LiveId" clId="{72A45F20-B00A-4E53-BEA6-9CC3CE6D5271}" dt="2019-06-22T11:23:37.827" v="7328" actId="1076"/>
          <ac:picMkLst>
            <pc:docMk/>
            <pc:sldMk cId="3665209722" sldId="263"/>
            <ac:picMk id="6" creationId="{B567B9C1-7DCF-4D04-963D-A0EF904E776A}"/>
          </ac:picMkLst>
        </pc:picChg>
      </pc:sldChg>
      <pc:sldChg chg="add del">
        <pc:chgData name="王 家才" userId="863c4bbfb9f47078" providerId="LiveId" clId="{72A45F20-B00A-4E53-BEA6-9CC3CE6D5271}" dt="2019-06-22T08:18:17.403" v="4045"/>
        <pc:sldMkLst>
          <pc:docMk/>
          <pc:sldMk cId="20679773" sldId="264"/>
        </pc:sldMkLst>
      </pc:sldChg>
      <pc:sldChg chg="modSp add del ord">
        <pc:chgData name="王 家才" userId="863c4bbfb9f47078" providerId="LiveId" clId="{72A45F20-B00A-4E53-BEA6-9CC3CE6D5271}" dt="2019-06-22T08:26:23.903" v="4134" actId="2696"/>
        <pc:sldMkLst>
          <pc:docMk/>
          <pc:sldMk cId="189223442" sldId="264"/>
        </pc:sldMkLst>
        <pc:spChg chg="mod">
          <ac:chgData name="王 家才" userId="863c4bbfb9f47078" providerId="LiveId" clId="{72A45F20-B00A-4E53-BEA6-9CC3CE6D5271}" dt="2019-06-22T08:18:42.901" v="4100" actId="27636"/>
          <ac:spMkLst>
            <pc:docMk/>
            <pc:sldMk cId="189223442" sldId="264"/>
            <ac:spMk id="9" creationId="{A85EBF00-7674-42C3-9A52-548ED5A4DFFB}"/>
          </ac:spMkLst>
        </pc:spChg>
      </pc:sldChg>
      <pc:sldChg chg="modSp add del">
        <pc:chgData name="王 家才" userId="863c4bbfb9f47078" providerId="LiveId" clId="{72A45F20-B00A-4E53-BEA6-9CC3CE6D5271}" dt="2019-06-22T11:11:41.779" v="6802" actId="2696"/>
        <pc:sldMkLst>
          <pc:docMk/>
          <pc:sldMk cId="2074579117" sldId="265"/>
        </pc:sldMkLst>
        <pc:spChg chg="mod">
          <ac:chgData name="王 家才" userId="863c4bbfb9f47078" providerId="LiveId" clId="{72A45F20-B00A-4E53-BEA6-9CC3CE6D5271}" dt="2019-06-22T08:21:35.010" v="4133" actId="20577"/>
          <ac:spMkLst>
            <pc:docMk/>
            <pc:sldMk cId="2074579117" sldId="265"/>
            <ac:spMk id="9" creationId="{A85EBF00-7674-42C3-9A52-548ED5A4DFFB}"/>
          </ac:spMkLst>
        </pc:spChg>
      </pc:sldChg>
      <pc:sldChg chg="addSp delSp modSp add modNotesTx">
        <pc:chgData name="王 家才" userId="863c4bbfb9f47078" providerId="LiveId" clId="{72A45F20-B00A-4E53-BEA6-9CC3CE6D5271}" dt="2019-06-22T12:18:25.947" v="9276" actId="20577"/>
        <pc:sldMkLst>
          <pc:docMk/>
          <pc:sldMk cId="3176836775" sldId="266"/>
        </pc:sldMkLst>
        <pc:spChg chg="add del mod">
          <ac:chgData name="王 家才" userId="863c4bbfb9f47078" providerId="LiveId" clId="{72A45F20-B00A-4E53-BEA6-9CC3CE6D5271}" dt="2019-06-22T11:11:29.225" v="6796"/>
          <ac:spMkLst>
            <pc:docMk/>
            <pc:sldMk cId="3176836775" sldId="266"/>
            <ac:spMk id="2" creationId="{0E2EB91B-612C-4E38-8710-3C94BD09C9D0}"/>
          </ac:spMkLst>
        </pc:spChg>
        <pc:spChg chg="add del">
          <ac:chgData name="王 家才" userId="863c4bbfb9f47078" providerId="LiveId" clId="{72A45F20-B00A-4E53-BEA6-9CC3CE6D5271}" dt="2019-06-22T11:12:42.096" v="6826"/>
          <ac:spMkLst>
            <pc:docMk/>
            <pc:sldMk cId="3176836775" sldId="266"/>
            <ac:spMk id="3" creationId="{B01DC929-D2D4-4829-9FBC-BD5DAA09BF06}"/>
          </ac:spMkLst>
        </pc:spChg>
        <pc:spChg chg="add del mod">
          <ac:chgData name="王 家才" userId="863c4bbfb9f47078" providerId="LiveId" clId="{72A45F20-B00A-4E53-BEA6-9CC3CE6D5271}" dt="2019-06-22T11:16:23.343" v="7188"/>
          <ac:spMkLst>
            <pc:docMk/>
            <pc:sldMk cId="3176836775" sldId="266"/>
            <ac:spMk id="5" creationId="{5EBB3039-4CF2-41EE-AE7C-9341433248F7}"/>
          </ac:spMkLst>
        </pc:spChg>
        <pc:spChg chg="add del">
          <ac:chgData name="王 家才" userId="863c4bbfb9f47078" providerId="LiveId" clId="{72A45F20-B00A-4E53-BEA6-9CC3CE6D5271}" dt="2019-06-22T11:16:31.871" v="7198"/>
          <ac:spMkLst>
            <pc:docMk/>
            <pc:sldMk cId="3176836775" sldId="266"/>
            <ac:spMk id="6" creationId="{6DEBF914-2E37-47B5-A893-F3D5B7051080}"/>
          </ac:spMkLst>
        </pc:spChg>
        <pc:spChg chg="add mod">
          <ac:chgData name="王 家才" userId="863c4bbfb9f47078" providerId="LiveId" clId="{72A45F20-B00A-4E53-BEA6-9CC3CE6D5271}" dt="2019-06-22T11:18:40.376" v="7238" actId="1076"/>
          <ac:spMkLst>
            <pc:docMk/>
            <pc:sldMk cId="3176836775" sldId="266"/>
            <ac:spMk id="7" creationId="{3F78F50B-4985-4D30-B739-89D1A86608B4}"/>
          </ac:spMkLst>
        </pc:spChg>
        <pc:spChg chg="mod">
          <ac:chgData name="王 家才" userId="863c4bbfb9f47078" providerId="LiveId" clId="{72A45F20-B00A-4E53-BEA6-9CC3CE6D5271}" dt="2019-06-22T11:12:26.921" v="6816" actId="27636"/>
          <ac:spMkLst>
            <pc:docMk/>
            <pc:sldMk cId="3176836775" sldId="266"/>
            <ac:spMk id="9" creationId="{A85EBF00-7674-42C3-9A52-548ED5A4DFFB}"/>
          </ac:spMkLst>
        </pc:spChg>
        <pc:picChg chg="add del mod">
          <ac:chgData name="王 家才" userId="863c4bbfb9f47078" providerId="LiveId" clId="{72A45F20-B00A-4E53-BEA6-9CC3CE6D5271}" dt="2019-06-22T11:17:38.851" v="7230" actId="478"/>
          <ac:picMkLst>
            <pc:docMk/>
            <pc:sldMk cId="3176836775" sldId="266"/>
            <ac:picMk id="4" creationId="{DF866373-C32F-47E6-A069-B4B30719BF02}"/>
          </ac:picMkLst>
        </pc:picChg>
      </pc:sldChg>
      <pc:sldChg chg="modSp add modNotesTx">
        <pc:chgData name="王 家才" userId="863c4bbfb9f47078" providerId="LiveId" clId="{72A45F20-B00A-4E53-BEA6-9CC3CE6D5271}" dt="2019-06-22T11:32:01.241" v="8056" actId="20577"/>
        <pc:sldMkLst>
          <pc:docMk/>
          <pc:sldMk cId="2131252972" sldId="267"/>
        </pc:sldMkLst>
        <pc:spChg chg="mod">
          <ac:chgData name="王 家才" userId="863c4bbfb9f47078" providerId="LiveId" clId="{72A45F20-B00A-4E53-BEA6-9CC3CE6D5271}" dt="2019-06-22T11:25:05.557" v="7387" actId="14100"/>
          <ac:spMkLst>
            <pc:docMk/>
            <pc:sldMk cId="2131252972" sldId="267"/>
            <ac:spMk id="9" creationId="{A85EBF00-7674-42C3-9A52-548ED5A4DFFB}"/>
          </ac:spMkLst>
        </pc:spChg>
      </pc:sldChg>
      <pc:sldChg chg="modSp add del">
        <pc:chgData name="王 家才" userId="863c4bbfb9f47078" providerId="LiveId" clId="{72A45F20-B00A-4E53-BEA6-9CC3CE6D5271}" dt="2019-06-22T11:32:37.275" v="8057" actId="2696"/>
        <pc:sldMkLst>
          <pc:docMk/>
          <pc:sldMk cId="2328033985" sldId="268"/>
        </pc:sldMkLst>
        <pc:spChg chg="mod">
          <ac:chgData name="王 家才" userId="863c4bbfb9f47078" providerId="LiveId" clId="{72A45F20-B00A-4E53-BEA6-9CC3CE6D5271}" dt="2019-06-22T08:32:36.665" v="4338" actId="20577"/>
          <ac:spMkLst>
            <pc:docMk/>
            <pc:sldMk cId="2328033985" sldId="268"/>
            <ac:spMk id="9" creationId="{A85EBF00-7674-42C3-9A52-548ED5A4DFFB}"/>
          </ac:spMkLst>
        </pc:spChg>
      </pc:sldChg>
      <pc:sldChg chg="addSp delSp modSp add mod modNotesTx">
        <pc:chgData name="王 家才" userId="863c4bbfb9f47078" providerId="LiveId" clId="{72A45F20-B00A-4E53-BEA6-9CC3CE6D5271}" dt="2019-06-22T12:13:46.592" v="9246" actId="20577"/>
        <pc:sldMkLst>
          <pc:docMk/>
          <pc:sldMk cId="2054251108" sldId="269"/>
        </pc:sldMkLst>
        <pc:spChg chg="mod">
          <ac:chgData name="王 家才" userId="863c4bbfb9f47078" providerId="LiveId" clId="{72A45F20-B00A-4E53-BEA6-9CC3CE6D5271}" dt="2019-06-22T08:32:43.159" v="4345"/>
          <ac:spMkLst>
            <pc:docMk/>
            <pc:sldMk cId="2054251108" sldId="269"/>
            <ac:spMk id="9" creationId="{A85EBF00-7674-42C3-9A52-548ED5A4DFFB}"/>
          </ac:spMkLst>
        </pc:spChg>
        <pc:graphicFrameChg chg="add del mod modGraphic">
          <ac:chgData name="王 家才" userId="863c4bbfb9f47078" providerId="LiveId" clId="{72A45F20-B00A-4E53-BEA6-9CC3CE6D5271}" dt="2019-06-22T08:40:54.815" v="4686"/>
          <ac:graphicFrameMkLst>
            <pc:docMk/>
            <pc:sldMk cId="2054251108" sldId="269"/>
            <ac:graphicFrameMk id="2" creationId="{D885B386-8247-423A-B576-B3F6B7EE9639}"/>
          </ac:graphicFrameMkLst>
        </pc:graphicFrameChg>
        <pc:graphicFrameChg chg="add del">
          <ac:chgData name="王 家才" userId="863c4bbfb9f47078" providerId="LiveId" clId="{72A45F20-B00A-4E53-BEA6-9CC3CE6D5271}" dt="2019-06-22T08:41:15.138" v="4710"/>
          <ac:graphicFrameMkLst>
            <pc:docMk/>
            <pc:sldMk cId="2054251108" sldId="269"/>
            <ac:graphicFrameMk id="3" creationId="{D2BAF778-457A-4F55-8A4A-4F17B0DD5AB5}"/>
          </ac:graphicFrameMkLst>
        </pc:graphicFrameChg>
        <pc:graphicFrameChg chg="add del mod">
          <ac:chgData name="王 家才" userId="863c4bbfb9f47078" providerId="LiveId" clId="{72A45F20-B00A-4E53-BEA6-9CC3CE6D5271}" dt="2019-06-22T08:41:41.122" v="4717"/>
          <ac:graphicFrameMkLst>
            <pc:docMk/>
            <pc:sldMk cId="2054251108" sldId="269"/>
            <ac:graphicFrameMk id="4" creationId="{0AF5E778-C3F0-4679-8830-EDE67020E841}"/>
          </ac:graphicFrameMkLst>
        </pc:graphicFrameChg>
        <pc:graphicFrameChg chg="add del mod modGraphic">
          <ac:chgData name="王 家才" userId="863c4bbfb9f47078" providerId="LiveId" clId="{72A45F20-B00A-4E53-BEA6-9CC3CE6D5271}" dt="2019-06-22T08:43:00.179" v="4735" actId="478"/>
          <ac:graphicFrameMkLst>
            <pc:docMk/>
            <pc:sldMk cId="2054251108" sldId="269"/>
            <ac:graphicFrameMk id="5" creationId="{D9011C4E-3D61-4548-98E2-696A7DD7FD9F}"/>
          </ac:graphicFrameMkLst>
        </pc:graphicFrameChg>
        <pc:graphicFrameChg chg="add mod">
          <ac:chgData name="王 家才" userId="863c4bbfb9f47078" providerId="LiveId" clId="{72A45F20-B00A-4E53-BEA6-9CC3CE6D5271}" dt="2019-06-22T08:46:48.062" v="4789" actId="692"/>
          <ac:graphicFrameMkLst>
            <pc:docMk/>
            <pc:sldMk cId="2054251108" sldId="269"/>
            <ac:graphicFrameMk id="7" creationId="{E8482560-D106-4D9E-A448-5ECDA0FCD315}"/>
          </ac:graphicFrameMkLst>
        </pc:graphicFrameChg>
      </pc:sldChg>
      <pc:sldChg chg="addSp delSp modSp add modNotesTx">
        <pc:chgData name="王 家才" userId="863c4bbfb9f47078" providerId="LiveId" clId="{72A45F20-B00A-4E53-BEA6-9CC3CE6D5271}" dt="2019-06-22T11:28:39.460" v="7604" actId="20577"/>
        <pc:sldMkLst>
          <pc:docMk/>
          <pc:sldMk cId="409912267" sldId="270"/>
        </pc:sldMkLst>
        <pc:spChg chg="add del mod">
          <ac:chgData name="王 家才" userId="863c4bbfb9f47078" providerId="LiveId" clId="{72A45F20-B00A-4E53-BEA6-9CC3CE6D5271}" dt="2019-06-22T11:08:08.152" v="6759" actId="478"/>
          <ac:spMkLst>
            <pc:docMk/>
            <pc:sldMk cId="409912267" sldId="270"/>
            <ac:spMk id="3" creationId="{FC821499-90F1-4C5C-A09E-2705A960CF67}"/>
          </ac:spMkLst>
        </pc:spChg>
        <pc:spChg chg="add del mod">
          <ac:chgData name="王 家才" userId="863c4bbfb9f47078" providerId="LiveId" clId="{72A45F20-B00A-4E53-BEA6-9CC3CE6D5271}" dt="2019-06-22T10:54:13.004" v="6249" actId="478"/>
          <ac:spMkLst>
            <pc:docMk/>
            <pc:sldMk cId="409912267" sldId="270"/>
            <ac:spMk id="4" creationId="{DE1ADAD1-96A7-4710-BE91-247DF42BB267}"/>
          </ac:spMkLst>
        </pc:spChg>
        <pc:spChg chg="add del mod">
          <ac:chgData name="王 家才" userId="863c4bbfb9f47078" providerId="LiveId" clId="{72A45F20-B00A-4E53-BEA6-9CC3CE6D5271}" dt="2019-06-22T11:08:09.460" v="6760" actId="478"/>
          <ac:spMkLst>
            <pc:docMk/>
            <pc:sldMk cId="409912267" sldId="270"/>
            <ac:spMk id="5" creationId="{EB251552-F91D-4E40-BF2E-E902F8095EEF}"/>
          </ac:spMkLst>
        </pc:spChg>
        <pc:spChg chg="mod">
          <ac:chgData name="王 家才" userId="863c4bbfb9f47078" providerId="LiveId" clId="{72A45F20-B00A-4E53-BEA6-9CC3CE6D5271}" dt="2019-06-22T11:11:35.441" v="6800" actId="14100"/>
          <ac:spMkLst>
            <pc:docMk/>
            <pc:sldMk cId="409912267" sldId="270"/>
            <ac:spMk id="9" creationId="{A85EBF00-7674-42C3-9A52-548ED5A4DFFB}"/>
          </ac:spMkLst>
        </pc:spChg>
        <pc:graphicFrameChg chg="add del mod modGraphic">
          <ac:chgData name="王 家才" userId="863c4bbfb9f47078" providerId="LiveId" clId="{72A45F20-B00A-4E53-BEA6-9CC3CE6D5271}" dt="2019-06-22T11:11:35.900" v="6801" actId="14734"/>
          <ac:graphicFrameMkLst>
            <pc:docMk/>
            <pc:sldMk cId="409912267" sldId="270"/>
            <ac:graphicFrameMk id="2" creationId="{2F781F26-D0D8-44F3-A57A-E5C396BC9B76}"/>
          </ac:graphicFrameMkLst>
        </pc:graphicFrameChg>
      </pc:sldChg>
      <pc:sldChg chg="addSp delSp modSp add">
        <pc:chgData name="王 家才" userId="863c4bbfb9f47078" providerId="LiveId" clId="{72A45F20-B00A-4E53-BEA6-9CC3CE6D5271}" dt="2019-06-22T08:35:04.533" v="4398" actId="1076"/>
        <pc:sldMkLst>
          <pc:docMk/>
          <pc:sldMk cId="759940265" sldId="271"/>
        </pc:sldMkLst>
        <pc:spChg chg="del">
          <ac:chgData name="王 家才" userId="863c4bbfb9f47078" providerId="LiveId" clId="{72A45F20-B00A-4E53-BEA6-9CC3CE6D5271}" dt="2019-06-22T08:34:24.323" v="4360" actId="478"/>
          <ac:spMkLst>
            <pc:docMk/>
            <pc:sldMk cId="759940265" sldId="271"/>
            <ac:spMk id="3" creationId="{72CFA153-0857-42AE-9ABC-7C0694BCB491}"/>
          </ac:spMkLst>
        </pc:spChg>
        <pc:spChg chg="add del mod">
          <ac:chgData name="王 家才" userId="863c4bbfb9f47078" providerId="LiveId" clId="{72A45F20-B00A-4E53-BEA6-9CC3CE6D5271}" dt="2019-06-22T08:35:04.533" v="4398" actId="1076"/>
          <ac:spMkLst>
            <pc:docMk/>
            <pc:sldMk cId="759940265" sldId="271"/>
            <ac:spMk id="4" creationId="{40B5683E-1230-49FD-96D7-52F1394F31C6}"/>
          </ac:spMkLst>
        </pc:spChg>
      </pc:sldChg>
      <pc:sldChg chg="add del">
        <pc:chgData name="王 家才" userId="863c4bbfb9f47078" providerId="LiveId" clId="{72A45F20-B00A-4E53-BEA6-9CC3CE6D5271}" dt="2019-06-22T11:42:51.190" v="8137" actId="2696"/>
        <pc:sldMkLst>
          <pc:docMk/>
          <pc:sldMk cId="58716708" sldId="272"/>
        </pc:sldMkLst>
      </pc:sldChg>
      <pc:sldChg chg="addSp delSp modSp add">
        <pc:chgData name="王 家才" userId="863c4bbfb9f47078" providerId="LiveId" clId="{72A45F20-B00A-4E53-BEA6-9CC3CE6D5271}" dt="2019-06-22T11:20:28.468" v="7267" actId="208"/>
        <pc:sldMkLst>
          <pc:docMk/>
          <pc:sldMk cId="1779950841" sldId="273"/>
        </pc:sldMkLst>
        <pc:spChg chg="del">
          <ac:chgData name="王 家才" userId="863c4bbfb9f47078" providerId="LiveId" clId="{72A45F20-B00A-4E53-BEA6-9CC3CE6D5271}" dt="2019-06-22T11:15:54.849" v="7184" actId="478"/>
          <ac:spMkLst>
            <pc:docMk/>
            <pc:sldMk cId="1779950841" sldId="273"/>
            <ac:spMk id="2" creationId="{71B336B8-D9FB-4C9D-9A57-0728AC9144FE}"/>
          </ac:spMkLst>
        </pc:spChg>
        <pc:spChg chg="del">
          <ac:chgData name="王 家才" userId="863c4bbfb9f47078" providerId="LiveId" clId="{72A45F20-B00A-4E53-BEA6-9CC3CE6D5271}" dt="2019-06-22T11:15:54.849" v="7184" actId="478"/>
          <ac:spMkLst>
            <pc:docMk/>
            <pc:sldMk cId="1779950841" sldId="273"/>
            <ac:spMk id="3" creationId="{E58BEC27-DA49-48C2-A692-3290E8D3BB6F}"/>
          </ac:spMkLst>
        </pc:spChg>
        <pc:spChg chg="add del mod">
          <ac:chgData name="王 家才" userId="863c4bbfb9f47078" providerId="LiveId" clId="{72A45F20-B00A-4E53-BEA6-9CC3CE6D5271}" dt="2019-06-22T11:19:05.132" v="7242"/>
          <ac:spMkLst>
            <pc:docMk/>
            <pc:sldMk cId="1779950841" sldId="273"/>
            <ac:spMk id="4" creationId="{0C77D96D-DAF0-4D39-A786-6E613AFE307F}"/>
          </ac:spMkLst>
        </pc:spChg>
        <pc:spChg chg="add mod">
          <ac:chgData name="王 家才" userId="863c4bbfb9f47078" providerId="LiveId" clId="{72A45F20-B00A-4E53-BEA6-9CC3CE6D5271}" dt="2019-06-22T11:19:49.424" v="7264" actId="1076"/>
          <ac:spMkLst>
            <pc:docMk/>
            <pc:sldMk cId="1779950841" sldId="273"/>
            <ac:spMk id="5" creationId="{0B9EC68E-22A5-4BA4-963A-E18A662B3F7B}"/>
          </ac:spMkLst>
        </pc:spChg>
        <pc:spChg chg="mod">
          <ac:chgData name="王 家才" userId="863c4bbfb9f47078" providerId="LiveId" clId="{72A45F20-B00A-4E53-BEA6-9CC3CE6D5271}" dt="2019-06-22T11:19:59.271" v="7266" actId="207"/>
          <ac:spMkLst>
            <pc:docMk/>
            <pc:sldMk cId="1779950841" sldId="273"/>
            <ac:spMk id="21" creationId="{92ABA6F5-E54B-487E-AA5A-8790390B6EBB}"/>
          </ac:spMkLst>
        </pc:spChg>
        <pc:spChg chg="mod">
          <ac:chgData name="王 家才" userId="863c4bbfb9f47078" providerId="LiveId" clId="{72A45F20-B00A-4E53-BEA6-9CC3CE6D5271}" dt="2019-06-22T11:19:55.086" v="7265" actId="207"/>
          <ac:spMkLst>
            <pc:docMk/>
            <pc:sldMk cId="1779950841" sldId="273"/>
            <ac:spMk id="28" creationId="{34309E29-D168-4EC7-97A8-3EFB42D49BBB}"/>
          </ac:spMkLst>
        </pc:spChg>
        <pc:grpChg chg="add mod">
          <ac:chgData name="王 家才" userId="863c4bbfb9f47078" providerId="LiveId" clId="{72A45F20-B00A-4E53-BEA6-9CC3CE6D5271}" dt="2019-06-22T11:19:46.080" v="7263" actId="1076"/>
          <ac:grpSpMkLst>
            <pc:docMk/>
            <pc:sldMk cId="1779950841" sldId="273"/>
            <ac:grpSpMk id="6" creationId="{BE03B042-7EE0-45DE-87C5-43D16CC9225F}"/>
          </ac:grpSpMkLst>
        </pc:grpChg>
        <pc:cxnChg chg="mod">
          <ac:chgData name="王 家才" userId="863c4bbfb9f47078" providerId="LiveId" clId="{72A45F20-B00A-4E53-BEA6-9CC3CE6D5271}" dt="2019-06-22T11:20:28.468" v="7267" actId="208"/>
          <ac:cxnSpMkLst>
            <pc:docMk/>
            <pc:sldMk cId="1779950841" sldId="273"/>
            <ac:cxnSpMk id="9" creationId="{4C599432-831D-4127-9D3C-2EA0823C4464}"/>
          </ac:cxnSpMkLst>
        </pc:cxnChg>
        <pc:cxnChg chg="mod">
          <ac:chgData name="王 家才" userId="863c4bbfb9f47078" providerId="LiveId" clId="{72A45F20-B00A-4E53-BEA6-9CC3CE6D5271}" dt="2019-06-22T11:20:28.468" v="7267" actId="208"/>
          <ac:cxnSpMkLst>
            <pc:docMk/>
            <pc:sldMk cId="1779950841" sldId="273"/>
            <ac:cxnSpMk id="11" creationId="{5555038A-9A75-4818-8684-9C6E1ED72DF7}"/>
          </ac:cxnSpMkLst>
        </pc:cxnChg>
        <pc:cxnChg chg="mod">
          <ac:chgData name="王 家才" userId="863c4bbfb9f47078" providerId="LiveId" clId="{72A45F20-B00A-4E53-BEA6-9CC3CE6D5271}" dt="2019-06-22T11:20:28.468" v="7267" actId="208"/>
          <ac:cxnSpMkLst>
            <pc:docMk/>
            <pc:sldMk cId="1779950841" sldId="273"/>
            <ac:cxnSpMk id="16" creationId="{D3597E6D-C4CC-44CF-A652-2550C6278317}"/>
          </ac:cxnSpMkLst>
        </pc:cxnChg>
        <pc:cxnChg chg="mod">
          <ac:chgData name="王 家才" userId="863c4bbfb9f47078" providerId="LiveId" clId="{72A45F20-B00A-4E53-BEA6-9CC3CE6D5271}" dt="2019-06-22T11:20:28.468" v="7267" actId="208"/>
          <ac:cxnSpMkLst>
            <pc:docMk/>
            <pc:sldMk cId="1779950841" sldId="273"/>
            <ac:cxnSpMk id="17" creationId="{CF81DE29-1FF4-421B-866C-C214B74546EE}"/>
          </ac:cxnSpMkLst>
        </pc:cxnChg>
        <pc:cxnChg chg="mod">
          <ac:chgData name="王 家才" userId="863c4bbfb9f47078" providerId="LiveId" clId="{72A45F20-B00A-4E53-BEA6-9CC3CE6D5271}" dt="2019-06-22T11:20:28.468" v="7267" actId="208"/>
          <ac:cxnSpMkLst>
            <pc:docMk/>
            <pc:sldMk cId="1779950841" sldId="273"/>
            <ac:cxnSpMk id="18" creationId="{B5374BED-73FA-4C1C-A27D-030708822F61}"/>
          </ac:cxnSpMkLst>
        </pc:cxnChg>
        <pc:cxnChg chg="mod">
          <ac:chgData name="王 家才" userId="863c4bbfb9f47078" providerId="LiveId" clId="{72A45F20-B00A-4E53-BEA6-9CC3CE6D5271}" dt="2019-06-22T11:20:28.468" v="7267" actId="208"/>
          <ac:cxnSpMkLst>
            <pc:docMk/>
            <pc:sldMk cId="1779950841" sldId="273"/>
            <ac:cxnSpMk id="19" creationId="{A336A451-767C-4E93-BFE9-A06880876A58}"/>
          </ac:cxnSpMkLst>
        </pc:cxnChg>
        <pc:cxnChg chg="mod">
          <ac:chgData name="王 家才" userId="863c4bbfb9f47078" providerId="LiveId" clId="{72A45F20-B00A-4E53-BEA6-9CC3CE6D5271}" dt="2019-06-22T11:20:28.468" v="7267" actId="208"/>
          <ac:cxnSpMkLst>
            <pc:docMk/>
            <pc:sldMk cId="1779950841" sldId="273"/>
            <ac:cxnSpMk id="20" creationId="{332A9D8B-E42B-4393-83DE-99CC277ECD50}"/>
          </ac:cxnSpMkLst>
        </pc:cxnChg>
        <pc:cxnChg chg="mod">
          <ac:chgData name="王 家才" userId="863c4bbfb9f47078" providerId="LiveId" clId="{72A45F20-B00A-4E53-BEA6-9CC3CE6D5271}" dt="2019-06-22T11:20:28.468" v="7267" actId="208"/>
          <ac:cxnSpMkLst>
            <pc:docMk/>
            <pc:sldMk cId="1779950841" sldId="273"/>
            <ac:cxnSpMk id="25" creationId="{48165F7F-F77A-4949-86BA-BBC88F76D5F5}"/>
          </ac:cxnSpMkLst>
        </pc:cxnChg>
        <pc:cxnChg chg="mod">
          <ac:chgData name="王 家才" userId="863c4bbfb9f47078" providerId="LiveId" clId="{72A45F20-B00A-4E53-BEA6-9CC3CE6D5271}" dt="2019-06-22T11:20:28.468" v="7267" actId="208"/>
          <ac:cxnSpMkLst>
            <pc:docMk/>
            <pc:sldMk cId="1779950841" sldId="273"/>
            <ac:cxnSpMk id="26" creationId="{2054652A-DD7D-41EA-A72C-116A9522044D}"/>
          </ac:cxnSpMkLst>
        </pc:cxnChg>
        <pc:cxnChg chg="mod">
          <ac:chgData name="王 家才" userId="863c4bbfb9f47078" providerId="LiveId" clId="{72A45F20-B00A-4E53-BEA6-9CC3CE6D5271}" dt="2019-06-22T11:20:28.468" v="7267" actId="208"/>
          <ac:cxnSpMkLst>
            <pc:docMk/>
            <pc:sldMk cId="1779950841" sldId="273"/>
            <ac:cxnSpMk id="27" creationId="{A87255FB-C0D4-4B2E-9354-6C4A40187700}"/>
          </ac:cxnSpMkLst>
        </pc:cxnChg>
      </pc:sldChg>
      <pc:sldChg chg="addSp delSp modSp add">
        <pc:chgData name="王 家才" userId="863c4bbfb9f47078" providerId="LiveId" clId="{72A45F20-B00A-4E53-BEA6-9CC3CE6D5271}" dt="2019-06-22T12:05:29.238" v="8626" actId="11529"/>
        <pc:sldMkLst>
          <pc:docMk/>
          <pc:sldMk cId="478850464" sldId="274"/>
        </pc:sldMkLst>
        <pc:spChg chg="del">
          <ac:chgData name="王 家才" userId="863c4bbfb9f47078" providerId="LiveId" clId="{72A45F20-B00A-4E53-BEA6-9CC3CE6D5271}" dt="2019-06-22T11:21:36.778" v="7269" actId="478"/>
          <ac:spMkLst>
            <pc:docMk/>
            <pc:sldMk cId="478850464" sldId="274"/>
            <ac:spMk id="2" creationId="{E6721FAE-4293-407E-A98D-00B6C0510454}"/>
          </ac:spMkLst>
        </pc:spChg>
        <pc:spChg chg="del">
          <ac:chgData name="王 家才" userId="863c4bbfb9f47078" providerId="LiveId" clId="{72A45F20-B00A-4E53-BEA6-9CC3CE6D5271}" dt="2019-06-22T11:21:36.778" v="7269" actId="478"/>
          <ac:spMkLst>
            <pc:docMk/>
            <pc:sldMk cId="478850464" sldId="274"/>
            <ac:spMk id="3" creationId="{7862DC2A-1A47-41E2-9631-4553EB908D50}"/>
          </ac:spMkLst>
        </pc:spChg>
        <pc:spChg chg="add del">
          <ac:chgData name="王 家才" userId="863c4bbfb9f47078" providerId="LiveId" clId="{72A45F20-B00A-4E53-BEA6-9CC3CE6D5271}" dt="2019-06-22T11:21:50.591" v="7271"/>
          <ac:spMkLst>
            <pc:docMk/>
            <pc:sldMk cId="478850464" sldId="274"/>
            <ac:spMk id="4" creationId="{2E3E7D2B-1A72-404B-AA8B-B993FFAB0FCF}"/>
          </ac:spMkLst>
        </pc:spChg>
        <pc:spChg chg="add mod">
          <ac:chgData name="王 家才" userId="863c4bbfb9f47078" providerId="LiveId" clId="{72A45F20-B00A-4E53-BEA6-9CC3CE6D5271}" dt="2019-06-22T11:22:41.799" v="7310" actId="27636"/>
          <ac:spMkLst>
            <pc:docMk/>
            <pc:sldMk cId="478850464" sldId="274"/>
            <ac:spMk id="5" creationId="{0711C1A4-656C-4045-8886-9A8AE31B3211}"/>
          </ac:spMkLst>
        </pc:spChg>
        <pc:cxnChg chg="add del mod">
          <ac:chgData name="王 家才" userId="863c4bbfb9f47078" providerId="LiveId" clId="{72A45F20-B00A-4E53-BEA6-9CC3CE6D5271}" dt="2019-06-22T12:05:29.238" v="8626" actId="11529"/>
          <ac:cxnSpMkLst>
            <pc:docMk/>
            <pc:sldMk cId="478850464" sldId="274"/>
            <ac:cxnSpMk id="7" creationId="{FC5C030B-28B7-4653-8652-8D9DBD1171C7}"/>
          </ac:cxnSpMkLst>
        </pc:cxnChg>
      </pc:sldChg>
      <pc:sldChg chg="addSp delSp modSp add modNotesTx">
        <pc:chgData name="王 家才" userId="863c4bbfb9f47078" providerId="LiveId" clId="{72A45F20-B00A-4E53-BEA6-9CC3CE6D5271}" dt="2019-06-22T12:02:58.415" v="8624" actId="20577"/>
        <pc:sldMkLst>
          <pc:docMk/>
          <pc:sldMk cId="3267110660" sldId="275"/>
        </pc:sldMkLst>
        <pc:spChg chg="add mod">
          <ac:chgData name="王 家才" userId="863c4bbfb9f47078" providerId="LiveId" clId="{72A45F20-B00A-4E53-BEA6-9CC3CE6D5271}" dt="2019-06-22T11:47:29.679" v="8319" actId="27636"/>
          <ac:spMkLst>
            <pc:docMk/>
            <pc:sldMk cId="3267110660" sldId="275"/>
            <ac:spMk id="6" creationId="{9C81715A-E15C-4FF6-A8CE-205DE57D543C}"/>
          </ac:spMkLst>
        </pc:spChg>
        <pc:spChg chg="mod">
          <ac:chgData name="王 家才" userId="863c4bbfb9f47078" providerId="LiveId" clId="{72A45F20-B00A-4E53-BEA6-9CC3CE6D5271}" dt="2019-06-22T11:43:22.737" v="8160" actId="20577"/>
          <ac:spMkLst>
            <pc:docMk/>
            <pc:sldMk cId="3267110660" sldId="275"/>
            <ac:spMk id="9" creationId="{A85EBF00-7674-42C3-9A52-548ED5A4DFFB}"/>
          </ac:spMkLst>
        </pc:spChg>
        <pc:spChg chg="add mod">
          <ac:chgData name="王 家才" userId="863c4bbfb9f47078" providerId="LiveId" clId="{72A45F20-B00A-4E53-BEA6-9CC3CE6D5271}" dt="2019-06-22T11:47:33.229" v="8320" actId="1076"/>
          <ac:spMkLst>
            <pc:docMk/>
            <pc:sldMk cId="3267110660" sldId="275"/>
            <ac:spMk id="11" creationId="{D48212DF-C785-4E7E-9BBB-7F5574C7C0A4}"/>
          </ac:spMkLst>
        </pc:spChg>
        <pc:graphicFrameChg chg="add del">
          <ac:chgData name="王 家才" userId="863c4bbfb9f47078" providerId="LiveId" clId="{72A45F20-B00A-4E53-BEA6-9CC3CE6D5271}" dt="2019-06-22T11:45:03.867" v="8254"/>
          <ac:graphicFrameMkLst>
            <pc:docMk/>
            <pc:sldMk cId="3267110660" sldId="275"/>
            <ac:graphicFrameMk id="5" creationId="{7D3D5E7F-97D3-4A98-8475-EAE22D867B6B}"/>
          </ac:graphicFrameMkLst>
        </pc:graphicFrameChg>
        <pc:graphicFrameChg chg="add del">
          <ac:chgData name="王 家才" userId="863c4bbfb9f47078" providerId="LiveId" clId="{72A45F20-B00A-4E53-BEA6-9CC3CE6D5271}" dt="2019-06-22T11:45:10.907" v="8256"/>
          <ac:graphicFrameMkLst>
            <pc:docMk/>
            <pc:sldMk cId="3267110660" sldId="275"/>
            <ac:graphicFrameMk id="7" creationId="{6D573DFA-501C-4B36-87E6-3C05720532C5}"/>
          </ac:graphicFrameMkLst>
        </pc:graphicFrameChg>
        <pc:graphicFrameChg chg="add del">
          <ac:chgData name="王 家才" userId="863c4bbfb9f47078" providerId="LiveId" clId="{72A45F20-B00A-4E53-BEA6-9CC3CE6D5271}" dt="2019-06-22T11:45:24.214" v="8266"/>
          <ac:graphicFrameMkLst>
            <pc:docMk/>
            <pc:sldMk cId="3267110660" sldId="275"/>
            <ac:graphicFrameMk id="8" creationId="{A0B0B6B8-8D9C-4AB8-9B85-C931A038F7F9}"/>
          </ac:graphicFrameMkLst>
        </pc:graphicFrameChg>
        <pc:graphicFrameChg chg="add del">
          <ac:chgData name="王 家才" userId="863c4bbfb9f47078" providerId="LiveId" clId="{72A45F20-B00A-4E53-BEA6-9CC3CE6D5271}" dt="2019-06-22T11:45:36.774" v="8269" actId="478"/>
          <ac:graphicFrameMkLst>
            <pc:docMk/>
            <pc:sldMk cId="3267110660" sldId="275"/>
            <ac:graphicFrameMk id="10" creationId="{AE3F87E7-D394-4E2F-8B1D-050C671471A4}"/>
          </ac:graphicFrameMkLst>
        </pc:graphicFrameChg>
        <pc:picChg chg="add del mod">
          <ac:chgData name="王 家才" userId="863c4bbfb9f47078" providerId="LiveId" clId="{72A45F20-B00A-4E53-BEA6-9CC3CE6D5271}" dt="2019-06-22T11:36:49.310" v="8061" actId="478"/>
          <ac:picMkLst>
            <pc:docMk/>
            <pc:sldMk cId="3267110660" sldId="275"/>
            <ac:picMk id="2" creationId="{2BD74342-E2F2-4B2B-B5D1-5953BE88A456}"/>
          </ac:picMkLst>
        </pc:picChg>
        <pc:picChg chg="add del mod">
          <ac:chgData name="王 家才" userId="863c4bbfb9f47078" providerId="LiveId" clId="{72A45F20-B00A-4E53-BEA6-9CC3CE6D5271}" dt="2019-06-22T11:37:00.382" v="8064" actId="478"/>
          <ac:picMkLst>
            <pc:docMk/>
            <pc:sldMk cId="3267110660" sldId="275"/>
            <ac:picMk id="3" creationId="{E660D6FC-00FB-4DFE-905E-8478EA806108}"/>
          </ac:picMkLst>
        </pc:picChg>
        <pc:picChg chg="add mod">
          <ac:chgData name="王 家才" userId="863c4bbfb9f47078" providerId="LiveId" clId="{72A45F20-B00A-4E53-BEA6-9CC3CE6D5271}" dt="2019-06-22T11:43:31.382" v="8161" actId="1076"/>
          <ac:picMkLst>
            <pc:docMk/>
            <pc:sldMk cId="3267110660" sldId="275"/>
            <ac:picMk id="4" creationId="{FF3DFCB9-00EB-4665-86A0-6D835D753E27}"/>
          </ac:picMkLst>
        </pc:picChg>
      </pc:sldChg>
      <pc:sldChg chg="addSp delSp modSp add modNotesTx">
        <pc:chgData name="王 家才" userId="863c4bbfb9f47078" providerId="LiveId" clId="{72A45F20-B00A-4E53-BEA6-9CC3CE6D5271}" dt="2019-06-22T13:06:04.404" v="10143" actId="20577"/>
        <pc:sldMkLst>
          <pc:docMk/>
          <pc:sldMk cId="2378684885" sldId="276"/>
        </pc:sldMkLst>
        <pc:spChg chg="add del mod">
          <ac:chgData name="王 家才" userId="863c4bbfb9f47078" providerId="LiveId" clId="{72A45F20-B00A-4E53-BEA6-9CC3CE6D5271}" dt="2019-06-22T12:33:59.486" v="9444"/>
          <ac:spMkLst>
            <pc:docMk/>
            <pc:sldMk cId="2378684885" sldId="276"/>
            <ac:spMk id="2" creationId="{2E148271-DC40-4F87-9087-7635A43EE89C}"/>
          </ac:spMkLst>
        </pc:spChg>
        <pc:spChg chg="mod">
          <ac:chgData name="王 家才" userId="863c4bbfb9f47078" providerId="LiveId" clId="{72A45F20-B00A-4E53-BEA6-9CC3CE6D5271}" dt="2019-06-22T12:38:30.100" v="9588" actId="1076"/>
          <ac:spMkLst>
            <pc:docMk/>
            <pc:sldMk cId="2378684885" sldId="276"/>
            <ac:spMk id="3" creationId="{72CFA153-0857-42AE-9ABC-7C0694BCB491}"/>
          </ac:spMkLst>
        </pc:spChg>
        <pc:spChg chg="del mod">
          <ac:chgData name="王 家才" userId="863c4bbfb9f47078" providerId="LiveId" clId="{72A45F20-B00A-4E53-BEA6-9CC3CE6D5271}" dt="2019-06-22T12:31:56.347" v="9313" actId="478"/>
          <ac:spMkLst>
            <pc:docMk/>
            <pc:sldMk cId="2378684885" sldId="276"/>
            <ac:spMk id="4" creationId="{36B1F890-EA16-4A08-BE4C-68C217540CE2}"/>
          </ac:spMkLst>
        </pc:spChg>
        <pc:spChg chg="add mod">
          <ac:chgData name="王 家才" userId="863c4bbfb9f47078" providerId="LiveId" clId="{72A45F20-B00A-4E53-BEA6-9CC3CE6D5271}" dt="2019-06-22T12:42:47.595" v="9825" actId="207"/>
          <ac:spMkLst>
            <pc:docMk/>
            <pc:sldMk cId="2378684885" sldId="276"/>
            <ac:spMk id="5" creationId="{76D12C4E-ECEC-4D56-98AD-F4C7022FBCBF}"/>
          </ac:spMkLst>
        </pc:spChg>
        <pc:spChg chg="add del">
          <ac:chgData name="王 家才" userId="863c4bbfb9f47078" providerId="LiveId" clId="{72A45F20-B00A-4E53-BEA6-9CC3CE6D5271}" dt="2019-06-22T12:34:03.653" v="9450"/>
          <ac:spMkLst>
            <pc:docMk/>
            <pc:sldMk cId="2378684885" sldId="276"/>
            <ac:spMk id="6" creationId="{6CC24212-D21C-4ECC-B872-AF0EA2675C6F}"/>
          </ac:spMkLst>
        </pc:spChg>
        <pc:spChg chg="add mod">
          <ac:chgData name="王 家才" userId="863c4bbfb9f47078" providerId="LiveId" clId="{72A45F20-B00A-4E53-BEA6-9CC3CE6D5271}" dt="2019-06-22T12:42:37.981" v="9824" actId="20577"/>
          <ac:spMkLst>
            <pc:docMk/>
            <pc:sldMk cId="2378684885" sldId="276"/>
            <ac:spMk id="7" creationId="{0C6E3A22-D535-4F41-AF89-EC534B6C4B08}"/>
          </ac:spMkLst>
        </pc:spChg>
        <pc:spChg chg="add mod">
          <ac:chgData name="王 家才" userId="863c4bbfb9f47078" providerId="LiveId" clId="{72A45F20-B00A-4E53-BEA6-9CC3CE6D5271}" dt="2019-06-22T12:43:39.336" v="9875"/>
          <ac:spMkLst>
            <pc:docMk/>
            <pc:sldMk cId="2378684885" sldId="276"/>
            <ac:spMk id="8" creationId="{546F826F-2D82-470E-95E3-253F555E2766}"/>
          </ac:spMkLst>
        </pc:spChg>
      </pc:sldChg>
      <pc:sldMasterChg chg="modSp modSldLayout">
        <pc:chgData name="王 家才" userId="863c4bbfb9f47078" providerId="LiveId" clId="{72A45F20-B00A-4E53-BEA6-9CC3CE6D5271}" dt="2019-06-22T05:27:56.576" v="1"/>
        <pc:sldMasterMkLst>
          <pc:docMk/>
          <pc:sldMasterMk cId="467741671" sldId="2147483648"/>
        </pc:sldMasterMkLst>
        <pc:spChg chg="mod">
          <ac:chgData name="王 家才" userId="863c4bbfb9f47078" providerId="LiveId" clId="{72A45F20-B00A-4E53-BEA6-9CC3CE6D5271}" dt="2019-06-22T05:27:56.576" v="1"/>
          <ac:spMkLst>
            <pc:docMk/>
            <pc:sldMasterMk cId="467741671" sldId="2147483648"/>
            <ac:spMk id="2" creationId="{8ED640AE-8071-4EFD-AFDE-961CD65209BF}"/>
          </ac:spMkLst>
        </pc:spChg>
        <pc:spChg chg="mod">
          <ac:chgData name="王 家才" userId="863c4bbfb9f47078" providerId="LiveId" clId="{72A45F20-B00A-4E53-BEA6-9CC3CE6D5271}" dt="2019-06-22T05:27:56.576" v="1"/>
          <ac:spMkLst>
            <pc:docMk/>
            <pc:sldMasterMk cId="467741671" sldId="2147483648"/>
            <ac:spMk id="3" creationId="{10FB89A1-878C-4746-9EA8-5E99F5642655}"/>
          </ac:spMkLst>
        </pc:spChg>
        <pc:spChg chg="mod">
          <ac:chgData name="王 家才" userId="863c4bbfb9f47078" providerId="LiveId" clId="{72A45F20-B00A-4E53-BEA6-9CC3CE6D5271}" dt="2019-06-22T05:27:56.576" v="1"/>
          <ac:spMkLst>
            <pc:docMk/>
            <pc:sldMasterMk cId="467741671" sldId="2147483648"/>
            <ac:spMk id="4" creationId="{1C6DEBED-21AA-4D79-9463-DF3B6BCB7ADF}"/>
          </ac:spMkLst>
        </pc:spChg>
        <pc:spChg chg="mod">
          <ac:chgData name="王 家才" userId="863c4bbfb9f47078" providerId="LiveId" clId="{72A45F20-B00A-4E53-BEA6-9CC3CE6D5271}" dt="2019-06-22T05:27:56.576" v="1"/>
          <ac:spMkLst>
            <pc:docMk/>
            <pc:sldMasterMk cId="467741671" sldId="2147483648"/>
            <ac:spMk id="5" creationId="{B015EB9D-7540-4C50-81F6-1A58144AC1BC}"/>
          </ac:spMkLst>
        </pc:spChg>
        <pc:spChg chg="mod">
          <ac:chgData name="王 家才" userId="863c4bbfb9f47078" providerId="LiveId" clId="{72A45F20-B00A-4E53-BEA6-9CC3CE6D5271}" dt="2019-06-22T05:27:56.576" v="1"/>
          <ac:spMkLst>
            <pc:docMk/>
            <pc:sldMasterMk cId="467741671" sldId="2147483648"/>
            <ac:spMk id="6" creationId="{C21DB48E-B51C-43B1-B4E9-020F99A7F21A}"/>
          </ac:spMkLst>
        </pc:spChg>
        <pc:sldLayoutChg chg="modSp">
          <pc:chgData name="王 家才" userId="863c4bbfb9f47078" providerId="LiveId" clId="{72A45F20-B00A-4E53-BEA6-9CC3CE6D5271}" dt="2019-06-22T05:27:56.576" v="1"/>
          <pc:sldLayoutMkLst>
            <pc:docMk/>
            <pc:sldMasterMk cId="467741671" sldId="2147483648"/>
            <pc:sldLayoutMk cId="1507885869" sldId="2147483649"/>
          </pc:sldLayoutMkLst>
          <pc:spChg chg="mod">
            <ac:chgData name="王 家才" userId="863c4bbfb9f47078" providerId="LiveId" clId="{72A45F20-B00A-4E53-BEA6-9CC3CE6D5271}" dt="2019-06-22T05:27:56.576" v="1"/>
            <ac:spMkLst>
              <pc:docMk/>
              <pc:sldMasterMk cId="467741671" sldId="2147483648"/>
              <pc:sldLayoutMk cId="1507885869" sldId="2147483649"/>
              <ac:spMk id="2" creationId="{7FB33294-D2B6-4F60-88F2-FA96E994FEB5}"/>
            </ac:spMkLst>
          </pc:spChg>
          <pc:spChg chg="mod">
            <ac:chgData name="王 家才" userId="863c4bbfb9f47078" providerId="LiveId" clId="{72A45F20-B00A-4E53-BEA6-9CC3CE6D5271}" dt="2019-06-22T05:27:56.576" v="1"/>
            <ac:spMkLst>
              <pc:docMk/>
              <pc:sldMasterMk cId="467741671" sldId="2147483648"/>
              <pc:sldLayoutMk cId="1507885869" sldId="2147483649"/>
              <ac:spMk id="3" creationId="{33C72E27-8A22-46A8-A91F-138CD5D3F960}"/>
            </ac:spMkLst>
          </pc:spChg>
        </pc:sldLayoutChg>
        <pc:sldLayoutChg chg="modSp">
          <pc:chgData name="王 家才" userId="863c4bbfb9f47078" providerId="LiveId" clId="{72A45F20-B00A-4E53-BEA6-9CC3CE6D5271}" dt="2019-06-22T05:27:56.576" v="1"/>
          <pc:sldLayoutMkLst>
            <pc:docMk/>
            <pc:sldMasterMk cId="467741671" sldId="2147483648"/>
            <pc:sldLayoutMk cId="1940157058" sldId="2147483651"/>
          </pc:sldLayoutMkLst>
          <pc:spChg chg="mod">
            <ac:chgData name="王 家才" userId="863c4bbfb9f47078" providerId="LiveId" clId="{72A45F20-B00A-4E53-BEA6-9CC3CE6D5271}" dt="2019-06-22T05:27:56.576" v="1"/>
            <ac:spMkLst>
              <pc:docMk/>
              <pc:sldMasterMk cId="467741671" sldId="2147483648"/>
              <pc:sldLayoutMk cId="1940157058" sldId="2147483651"/>
              <ac:spMk id="2" creationId="{451BDE7B-C403-4306-9B3F-9F8205583F5C}"/>
            </ac:spMkLst>
          </pc:spChg>
          <pc:spChg chg="mod">
            <ac:chgData name="王 家才" userId="863c4bbfb9f47078" providerId="LiveId" clId="{72A45F20-B00A-4E53-BEA6-9CC3CE6D5271}" dt="2019-06-22T05:27:56.576" v="1"/>
            <ac:spMkLst>
              <pc:docMk/>
              <pc:sldMasterMk cId="467741671" sldId="2147483648"/>
              <pc:sldLayoutMk cId="1940157058" sldId="2147483651"/>
              <ac:spMk id="3" creationId="{6308C9A3-7FB3-4E2B-87C8-F911D0C4B404}"/>
            </ac:spMkLst>
          </pc:spChg>
        </pc:sldLayoutChg>
        <pc:sldLayoutChg chg="modSp">
          <pc:chgData name="王 家才" userId="863c4bbfb9f47078" providerId="LiveId" clId="{72A45F20-B00A-4E53-BEA6-9CC3CE6D5271}" dt="2019-06-22T05:27:56.576" v="1"/>
          <pc:sldLayoutMkLst>
            <pc:docMk/>
            <pc:sldMasterMk cId="467741671" sldId="2147483648"/>
            <pc:sldLayoutMk cId="4276590528" sldId="2147483652"/>
          </pc:sldLayoutMkLst>
          <pc:spChg chg="mod">
            <ac:chgData name="王 家才" userId="863c4bbfb9f47078" providerId="LiveId" clId="{72A45F20-B00A-4E53-BEA6-9CC3CE6D5271}" dt="2019-06-22T05:27:56.576" v="1"/>
            <ac:spMkLst>
              <pc:docMk/>
              <pc:sldMasterMk cId="467741671" sldId="2147483648"/>
              <pc:sldLayoutMk cId="4276590528" sldId="2147483652"/>
              <ac:spMk id="3" creationId="{62E59694-DA3E-4081-9228-3A499B53912C}"/>
            </ac:spMkLst>
          </pc:spChg>
          <pc:spChg chg="mod">
            <ac:chgData name="王 家才" userId="863c4bbfb9f47078" providerId="LiveId" clId="{72A45F20-B00A-4E53-BEA6-9CC3CE6D5271}" dt="2019-06-22T05:27:56.576" v="1"/>
            <ac:spMkLst>
              <pc:docMk/>
              <pc:sldMasterMk cId="467741671" sldId="2147483648"/>
              <pc:sldLayoutMk cId="4276590528" sldId="2147483652"/>
              <ac:spMk id="4" creationId="{951928A6-0BF8-4B17-827F-B00A56C72198}"/>
            </ac:spMkLst>
          </pc:spChg>
        </pc:sldLayoutChg>
        <pc:sldLayoutChg chg="modSp">
          <pc:chgData name="王 家才" userId="863c4bbfb9f47078" providerId="LiveId" clId="{72A45F20-B00A-4E53-BEA6-9CC3CE6D5271}" dt="2019-06-22T05:27:56.576" v="1"/>
          <pc:sldLayoutMkLst>
            <pc:docMk/>
            <pc:sldMasterMk cId="467741671" sldId="2147483648"/>
            <pc:sldLayoutMk cId="1434899760" sldId="2147483653"/>
          </pc:sldLayoutMkLst>
          <pc:spChg chg="mod">
            <ac:chgData name="王 家才" userId="863c4bbfb9f47078" providerId="LiveId" clId="{72A45F20-B00A-4E53-BEA6-9CC3CE6D5271}" dt="2019-06-22T05:27:56.576" v="1"/>
            <ac:spMkLst>
              <pc:docMk/>
              <pc:sldMasterMk cId="467741671" sldId="2147483648"/>
              <pc:sldLayoutMk cId="1434899760" sldId="2147483653"/>
              <ac:spMk id="2" creationId="{1C05167C-EF87-4E91-9875-95B545E766B5}"/>
            </ac:spMkLst>
          </pc:spChg>
          <pc:spChg chg="mod">
            <ac:chgData name="王 家才" userId="863c4bbfb9f47078" providerId="LiveId" clId="{72A45F20-B00A-4E53-BEA6-9CC3CE6D5271}" dt="2019-06-22T05:27:56.576" v="1"/>
            <ac:spMkLst>
              <pc:docMk/>
              <pc:sldMasterMk cId="467741671" sldId="2147483648"/>
              <pc:sldLayoutMk cId="1434899760" sldId="2147483653"/>
              <ac:spMk id="3" creationId="{A2B2225A-B43A-4713-87A6-B982C045FC0F}"/>
            </ac:spMkLst>
          </pc:spChg>
          <pc:spChg chg="mod">
            <ac:chgData name="王 家才" userId="863c4bbfb9f47078" providerId="LiveId" clId="{72A45F20-B00A-4E53-BEA6-9CC3CE6D5271}" dt="2019-06-22T05:27:56.576" v="1"/>
            <ac:spMkLst>
              <pc:docMk/>
              <pc:sldMasterMk cId="467741671" sldId="2147483648"/>
              <pc:sldLayoutMk cId="1434899760" sldId="2147483653"/>
              <ac:spMk id="4" creationId="{6C759BDF-DE3A-4E92-A446-0A4C24BD5721}"/>
            </ac:spMkLst>
          </pc:spChg>
          <pc:spChg chg="mod">
            <ac:chgData name="王 家才" userId="863c4bbfb9f47078" providerId="LiveId" clId="{72A45F20-B00A-4E53-BEA6-9CC3CE6D5271}" dt="2019-06-22T05:27:56.576" v="1"/>
            <ac:spMkLst>
              <pc:docMk/>
              <pc:sldMasterMk cId="467741671" sldId="2147483648"/>
              <pc:sldLayoutMk cId="1434899760" sldId="2147483653"/>
              <ac:spMk id="5" creationId="{6B85A668-907E-4CAA-9F1D-BBAD0CD203AF}"/>
            </ac:spMkLst>
          </pc:spChg>
          <pc:spChg chg="mod">
            <ac:chgData name="王 家才" userId="863c4bbfb9f47078" providerId="LiveId" clId="{72A45F20-B00A-4E53-BEA6-9CC3CE6D5271}" dt="2019-06-22T05:27:56.576" v="1"/>
            <ac:spMkLst>
              <pc:docMk/>
              <pc:sldMasterMk cId="467741671" sldId="2147483648"/>
              <pc:sldLayoutMk cId="1434899760" sldId="2147483653"/>
              <ac:spMk id="6" creationId="{13EE7906-9761-42E2-BE40-A8B51DCE6B33}"/>
            </ac:spMkLst>
          </pc:spChg>
        </pc:sldLayoutChg>
        <pc:sldLayoutChg chg="modSp">
          <pc:chgData name="王 家才" userId="863c4bbfb9f47078" providerId="LiveId" clId="{72A45F20-B00A-4E53-BEA6-9CC3CE6D5271}" dt="2019-06-22T05:27:56.576" v="1"/>
          <pc:sldLayoutMkLst>
            <pc:docMk/>
            <pc:sldMasterMk cId="467741671" sldId="2147483648"/>
            <pc:sldLayoutMk cId="722556128" sldId="2147483656"/>
          </pc:sldLayoutMkLst>
          <pc:spChg chg="mod">
            <ac:chgData name="王 家才" userId="863c4bbfb9f47078" providerId="LiveId" clId="{72A45F20-B00A-4E53-BEA6-9CC3CE6D5271}" dt="2019-06-22T05:27:56.576" v="1"/>
            <ac:spMkLst>
              <pc:docMk/>
              <pc:sldMasterMk cId="467741671" sldId="2147483648"/>
              <pc:sldLayoutMk cId="722556128" sldId="2147483656"/>
              <ac:spMk id="2" creationId="{7E490227-887B-42E6-BF22-6CFDC80E2405}"/>
            </ac:spMkLst>
          </pc:spChg>
          <pc:spChg chg="mod">
            <ac:chgData name="王 家才" userId="863c4bbfb9f47078" providerId="LiveId" clId="{72A45F20-B00A-4E53-BEA6-9CC3CE6D5271}" dt="2019-06-22T05:27:56.576" v="1"/>
            <ac:spMkLst>
              <pc:docMk/>
              <pc:sldMasterMk cId="467741671" sldId="2147483648"/>
              <pc:sldLayoutMk cId="722556128" sldId="2147483656"/>
              <ac:spMk id="3" creationId="{DF8799E2-1C1F-4474-9EC6-6FCFADDD1D4B}"/>
            </ac:spMkLst>
          </pc:spChg>
          <pc:spChg chg="mod">
            <ac:chgData name="王 家才" userId="863c4bbfb9f47078" providerId="LiveId" clId="{72A45F20-B00A-4E53-BEA6-9CC3CE6D5271}" dt="2019-06-22T05:27:56.576" v="1"/>
            <ac:spMkLst>
              <pc:docMk/>
              <pc:sldMasterMk cId="467741671" sldId="2147483648"/>
              <pc:sldLayoutMk cId="722556128" sldId="2147483656"/>
              <ac:spMk id="4" creationId="{505D1183-F27C-4347-9CE2-DC67606FCEFD}"/>
            </ac:spMkLst>
          </pc:spChg>
        </pc:sldLayoutChg>
        <pc:sldLayoutChg chg="modSp">
          <pc:chgData name="王 家才" userId="863c4bbfb9f47078" providerId="LiveId" clId="{72A45F20-B00A-4E53-BEA6-9CC3CE6D5271}" dt="2019-06-22T05:27:56.576" v="1"/>
          <pc:sldLayoutMkLst>
            <pc:docMk/>
            <pc:sldMasterMk cId="467741671" sldId="2147483648"/>
            <pc:sldLayoutMk cId="2658450992" sldId="2147483657"/>
          </pc:sldLayoutMkLst>
          <pc:spChg chg="mod">
            <ac:chgData name="王 家才" userId="863c4bbfb9f47078" providerId="LiveId" clId="{72A45F20-B00A-4E53-BEA6-9CC3CE6D5271}" dt="2019-06-22T05:27:56.576" v="1"/>
            <ac:spMkLst>
              <pc:docMk/>
              <pc:sldMasterMk cId="467741671" sldId="2147483648"/>
              <pc:sldLayoutMk cId="2658450992" sldId="2147483657"/>
              <ac:spMk id="2" creationId="{D5D02A40-D2E0-406F-B8EB-EEA5AF62C32B}"/>
            </ac:spMkLst>
          </pc:spChg>
          <pc:spChg chg="mod">
            <ac:chgData name="王 家才" userId="863c4bbfb9f47078" providerId="LiveId" clId="{72A45F20-B00A-4E53-BEA6-9CC3CE6D5271}" dt="2019-06-22T05:27:56.576" v="1"/>
            <ac:spMkLst>
              <pc:docMk/>
              <pc:sldMasterMk cId="467741671" sldId="2147483648"/>
              <pc:sldLayoutMk cId="2658450992" sldId="2147483657"/>
              <ac:spMk id="3" creationId="{F174D2E9-78A1-4852-BF9D-8B1491E49581}"/>
            </ac:spMkLst>
          </pc:spChg>
          <pc:spChg chg="mod">
            <ac:chgData name="王 家才" userId="863c4bbfb9f47078" providerId="LiveId" clId="{72A45F20-B00A-4E53-BEA6-9CC3CE6D5271}" dt="2019-06-22T05:27:56.576" v="1"/>
            <ac:spMkLst>
              <pc:docMk/>
              <pc:sldMasterMk cId="467741671" sldId="2147483648"/>
              <pc:sldLayoutMk cId="2658450992" sldId="2147483657"/>
              <ac:spMk id="4" creationId="{E7D696C4-740A-42B4-B6B1-8BB0DA8CB835}"/>
            </ac:spMkLst>
          </pc:spChg>
        </pc:sldLayoutChg>
        <pc:sldLayoutChg chg="modSp">
          <pc:chgData name="王 家才" userId="863c4bbfb9f47078" providerId="LiveId" clId="{72A45F20-B00A-4E53-BEA6-9CC3CE6D5271}" dt="2019-06-22T05:27:56.576" v="1"/>
          <pc:sldLayoutMkLst>
            <pc:docMk/>
            <pc:sldMasterMk cId="467741671" sldId="2147483648"/>
            <pc:sldLayoutMk cId="1649437402" sldId="2147483659"/>
          </pc:sldLayoutMkLst>
          <pc:spChg chg="mod">
            <ac:chgData name="王 家才" userId="863c4bbfb9f47078" providerId="LiveId" clId="{72A45F20-B00A-4E53-BEA6-9CC3CE6D5271}" dt="2019-06-22T05:27:56.576" v="1"/>
            <ac:spMkLst>
              <pc:docMk/>
              <pc:sldMasterMk cId="467741671" sldId="2147483648"/>
              <pc:sldLayoutMk cId="1649437402" sldId="2147483659"/>
              <ac:spMk id="2" creationId="{7A4E7085-6872-4EA9-96B1-2D9FCBC5F0D7}"/>
            </ac:spMkLst>
          </pc:spChg>
          <pc:spChg chg="mod">
            <ac:chgData name="王 家才" userId="863c4bbfb9f47078" providerId="LiveId" clId="{72A45F20-B00A-4E53-BEA6-9CC3CE6D5271}" dt="2019-06-22T05:27:56.576" v="1"/>
            <ac:spMkLst>
              <pc:docMk/>
              <pc:sldMasterMk cId="467741671" sldId="2147483648"/>
              <pc:sldLayoutMk cId="1649437402" sldId="2147483659"/>
              <ac:spMk id="3" creationId="{D62DE68E-F5DF-4952-AF03-03C5C1BC1343}"/>
            </ac:spMkLst>
          </pc:spChg>
        </pc:sldLayoutChg>
      </pc:sldMasterChg>
      <pc:sldMasterChg chg="setBg modSldLayout">
        <pc:chgData name="王 家才" userId="863c4bbfb9f47078" providerId="LiveId" clId="{72A45F20-B00A-4E53-BEA6-9CC3CE6D5271}" dt="2019-06-22T07:22:13.058" v="2782"/>
        <pc:sldMasterMkLst>
          <pc:docMk/>
          <pc:sldMasterMk cId="3960861300" sldId="2147483786"/>
        </pc:sldMasterMkLst>
        <pc:sldLayoutChg chg="setBg">
          <pc:chgData name="王 家才" userId="863c4bbfb9f47078" providerId="LiveId" clId="{72A45F20-B00A-4E53-BEA6-9CC3CE6D5271}" dt="2019-06-22T07:22:13.058" v="2782"/>
          <pc:sldLayoutMkLst>
            <pc:docMk/>
            <pc:sldMasterMk cId="3960861300" sldId="2147483786"/>
            <pc:sldLayoutMk cId="4013199509" sldId="2147483787"/>
          </pc:sldLayoutMkLst>
        </pc:sldLayoutChg>
        <pc:sldLayoutChg chg="setBg">
          <pc:chgData name="王 家才" userId="863c4bbfb9f47078" providerId="LiveId" clId="{72A45F20-B00A-4E53-BEA6-9CC3CE6D5271}" dt="2019-06-22T07:22:13.058" v="2782"/>
          <pc:sldLayoutMkLst>
            <pc:docMk/>
            <pc:sldMasterMk cId="3960861300" sldId="2147483786"/>
            <pc:sldLayoutMk cId="2191061113" sldId="2147483788"/>
          </pc:sldLayoutMkLst>
        </pc:sldLayoutChg>
        <pc:sldLayoutChg chg="setBg">
          <pc:chgData name="王 家才" userId="863c4bbfb9f47078" providerId="LiveId" clId="{72A45F20-B00A-4E53-BEA6-9CC3CE6D5271}" dt="2019-06-22T07:22:13.058" v="2782"/>
          <pc:sldLayoutMkLst>
            <pc:docMk/>
            <pc:sldMasterMk cId="3960861300" sldId="2147483786"/>
            <pc:sldLayoutMk cId="1167733810" sldId="2147483789"/>
          </pc:sldLayoutMkLst>
        </pc:sldLayoutChg>
        <pc:sldLayoutChg chg="setBg">
          <pc:chgData name="王 家才" userId="863c4bbfb9f47078" providerId="LiveId" clId="{72A45F20-B00A-4E53-BEA6-9CC3CE6D5271}" dt="2019-06-22T07:22:13.058" v="2782"/>
          <pc:sldLayoutMkLst>
            <pc:docMk/>
            <pc:sldMasterMk cId="3960861300" sldId="2147483786"/>
            <pc:sldLayoutMk cId="4131190002" sldId="2147483790"/>
          </pc:sldLayoutMkLst>
        </pc:sldLayoutChg>
        <pc:sldLayoutChg chg="setBg">
          <pc:chgData name="王 家才" userId="863c4bbfb9f47078" providerId="LiveId" clId="{72A45F20-B00A-4E53-BEA6-9CC3CE6D5271}" dt="2019-06-22T07:22:13.058" v="2782"/>
          <pc:sldLayoutMkLst>
            <pc:docMk/>
            <pc:sldMasterMk cId="3960861300" sldId="2147483786"/>
            <pc:sldLayoutMk cId="147606489" sldId="2147483791"/>
          </pc:sldLayoutMkLst>
        </pc:sldLayoutChg>
        <pc:sldLayoutChg chg="setBg">
          <pc:chgData name="王 家才" userId="863c4bbfb9f47078" providerId="LiveId" clId="{72A45F20-B00A-4E53-BEA6-9CC3CE6D5271}" dt="2019-06-22T07:22:13.058" v="2782"/>
          <pc:sldLayoutMkLst>
            <pc:docMk/>
            <pc:sldMasterMk cId="3960861300" sldId="2147483786"/>
            <pc:sldLayoutMk cId="765809133" sldId="2147483792"/>
          </pc:sldLayoutMkLst>
        </pc:sldLayoutChg>
        <pc:sldLayoutChg chg="setBg">
          <pc:chgData name="王 家才" userId="863c4bbfb9f47078" providerId="LiveId" clId="{72A45F20-B00A-4E53-BEA6-9CC3CE6D5271}" dt="2019-06-22T07:22:13.058" v="2782"/>
          <pc:sldLayoutMkLst>
            <pc:docMk/>
            <pc:sldMasterMk cId="3960861300" sldId="2147483786"/>
            <pc:sldLayoutMk cId="3321790721" sldId="2147483793"/>
          </pc:sldLayoutMkLst>
        </pc:sldLayoutChg>
        <pc:sldLayoutChg chg="setBg">
          <pc:chgData name="王 家才" userId="863c4bbfb9f47078" providerId="LiveId" clId="{72A45F20-B00A-4E53-BEA6-9CC3CE6D5271}" dt="2019-06-22T07:22:13.058" v="2782"/>
          <pc:sldLayoutMkLst>
            <pc:docMk/>
            <pc:sldMasterMk cId="3960861300" sldId="2147483786"/>
            <pc:sldLayoutMk cId="2491844051" sldId="2147483794"/>
          </pc:sldLayoutMkLst>
        </pc:sldLayoutChg>
        <pc:sldLayoutChg chg="setBg">
          <pc:chgData name="王 家才" userId="863c4bbfb9f47078" providerId="LiveId" clId="{72A45F20-B00A-4E53-BEA6-9CC3CE6D5271}" dt="2019-06-22T07:22:13.058" v="2782"/>
          <pc:sldLayoutMkLst>
            <pc:docMk/>
            <pc:sldMasterMk cId="3960861300" sldId="2147483786"/>
            <pc:sldLayoutMk cId="3096287181" sldId="2147483795"/>
          </pc:sldLayoutMkLst>
        </pc:sldLayoutChg>
        <pc:sldLayoutChg chg="setBg">
          <pc:chgData name="王 家才" userId="863c4bbfb9f47078" providerId="LiveId" clId="{72A45F20-B00A-4E53-BEA6-9CC3CE6D5271}" dt="2019-06-22T07:22:13.058" v="2782"/>
          <pc:sldLayoutMkLst>
            <pc:docMk/>
            <pc:sldMasterMk cId="3960861300" sldId="2147483786"/>
            <pc:sldLayoutMk cId="1210235908" sldId="2147483796"/>
          </pc:sldLayoutMkLst>
        </pc:sldLayoutChg>
        <pc:sldLayoutChg chg="setBg">
          <pc:chgData name="王 家才" userId="863c4bbfb9f47078" providerId="LiveId" clId="{72A45F20-B00A-4E53-BEA6-9CC3CE6D5271}" dt="2019-06-22T07:22:13.058" v="2782"/>
          <pc:sldLayoutMkLst>
            <pc:docMk/>
            <pc:sldMasterMk cId="3960861300" sldId="2147483786"/>
            <pc:sldLayoutMk cId="2326347467" sldId="2147483797"/>
          </pc:sldLayoutMkLst>
        </pc:sldLayoutChg>
        <pc:sldLayoutChg chg="setBg">
          <pc:chgData name="王 家才" userId="863c4bbfb9f47078" providerId="LiveId" clId="{72A45F20-B00A-4E53-BEA6-9CC3CE6D5271}" dt="2019-06-22T07:22:13.058" v="2782"/>
          <pc:sldLayoutMkLst>
            <pc:docMk/>
            <pc:sldMasterMk cId="3960861300" sldId="2147483786"/>
            <pc:sldLayoutMk cId="3400422953" sldId="2147483798"/>
          </pc:sldLayoutMkLst>
        </pc:sldLayoutChg>
        <pc:sldLayoutChg chg="setBg">
          <pc:chgData name="王 家才" userId="863c4bbfb9f47078" providerId="LiveId" clId="{72A45F20-B00A-4E53-BEA6-9CC3CE6D5271}" dt="2019-06-22T07:22:13.058" v="2782"/>
          <pc:sldLayoutMkLst>
            <pc:docMk/>
            <pc:sldMasterMk cId="3960861300" sldId="2147483786"/>
            <pc:sldLayoutMk cId="2251025540" sldId="2147483799"/>
          </pc:sldLayoutMkLst>
        </pc:sldLayoutChg>
        <pc:sldLayoutChg chg="setBg">
          <pc:chgData name="王 家才" userId="863c4bbfb9f47078" providerId="LiveId" clId="{72A45F20-B00A-4E53-BEA6-9CC3CE6D5271}" dt="2019-06-22T07:22:13.058" v="2782"/>
          <pc:sldLayoutMkLst>
            <pc:docMk/>
            <pc:sldMasterMk cId="3960861300" sldId="2147483786"/>
            <pc:sldLayoutMk cId="515311938" sldId="2147483800"/>
          </pc:sldLayoutMkLst>
        </pc:sldLayoutChg>
        <pc:sldLayoutChg chg="setBg">
          <pc:chgData name="王 家才" userId="863c4bbfb9f47078" providerId="LiveId" clId="{72A45F20-B00A-4E53-BEA6-9CC3CE6D5271}" dt="2019-06-22T07:22:13.058" v="2782"/>
          <pc:sldLayoutMkLst>
            <pc:docMk/>
            <pc:sldMasterMk cId="3960861300" sldId="2147483786"/>
            <pc:sldLayoutMk cId="1222652315" sldId="2147483801"/>
          </pc:sldLayoutMkLst>
        </pc:sldLayoutChg>
        <pc:sldLayoutChg chg="setBg">
          <pc:chgData name="王 家才" userId="863c4bbfb9f47078" providerId="LiveId" clId="{72A45F20-B00A-4E53-BEA6-9CC3CE6D5271}" dt="2019-06-22T07:22:13.058" v="2782"/>
          <pc:sldLayoutMkLst>
            <pc:docMk/>
            <pc:sldMasterMk cId="3960861300" sldId="2147483786"/>
            <pc:sldLayoutMk cId="3025778615" sldId="2147483802"/>
          </pc:sldLayoutMkLst>
        </pc:sldLayoutChg>
        <pc:sldLayoutChg chg="setBg">
          <pc:chgData name="王 家才" userId="863c4bbfb9f47078" providerId="LiveId" clId="{72A45F20-B00A-4E53-BEA6-9CC3CE6D5271}" dt="2019-06-22T07:22:13.058" v="2782"/>
          <pc:sldLayoutMkLst>
            <pc:docMk/>
            <pc:sldMasterMk cId="3960861300" sldId="2147483786"/>
            <pc:sldLayoutMk cId="1907608235" sldId="21474838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63c4bbfb9f47078/&#25991;&#26723;/&#27605;&#35774;/GradPaper/&#25991;&#26723;/&#23454;&#39564;&#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0520959301099"/>
          <c:y val="0.15657700894552193"/>
          <c:w val="0.7039766032413155"/>
          <c:h val="0.71961769791980035"/>
        </c:manualLayout>
      </c:layout>
      <c:lineChart>
        <c:grouping val="standard"/>
        <c:varyColors val="0"/>
        <c:ser>
          <c:idx val="0"/>
          <c:order val="0"/>
          <c:tx>
            <c:strRef>
              <c:f>Sheet1!$Q$2</c:f>
              <c:strCache>
                <c:ptCount val="1"/>
                <c:pt idx="0">
                  <c:v>受试者1</c:v>
                </c:pt>
              </c:strCache>
            </c:strRef>
          </c:tx>
          <c:spPr>
            <a:ln w="28575" cap="rnd">
              <a:noFill/>
              <a:round/>
            </a:ln>
            <a:effectLst/>
          </c:spPr>
          <c:marker>
            <c:symbol val="circle"/>
            <c:size val="5"/>
            <c:spPr>
              <a:solidFill>
                <a:schemeClr val="accent1"/>
              </a:solidFill>
              <a:ln w="9525">
                <a:solidFill>
                  <a:schemeClr val="accent1"/>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Sheet1!$Q$3:$Q$7</c:f>
              <c:numCache>
                <c:formatCode>General</c:formatCode>
                <c:ptCount val="5"/>
                <c:pt idx="1">
                  <c:v>7</c:v>
                </c:pt>
                <c:pt idx="2">
                  <c:v>9.5</c:v>
                </c:pt>
                <c:pt idx="3">
                  <c:v>8.5</c:v>
                </c:pt>
                <c:pt idx="4">
                  <c:v>9</c:v>
                </c:pt>
              </c:numCache>
            </c:numRef>
          </c:val>
          <c:smooth val="0"/>
          <c:extLst>
            <c:ext xmlns:c16="http://schemas.microsoft.com/office/drawing/2014/chart" uri="{C3380CC4-5D6E-409C-BE32-E72D297353CC}">
              <c16:uniqueId val="{00000000-2B9C-4A0F-A066-673D50DD931B}"/>
            </c:ext>
          </c:extLst>
        </c:ser>
        <c:ser>
          <c:idx val="1"/>
          <c:order val="1"/>
          <c:tx>
            <c:strRef>
              <c:f>Sheet1!$R$2</c:f>
              <c:strCache>
                <c:ptCount val="1"/>
                <c:pt idx="0">
                  <c:v>受试者2</c:v>
                </c:pt>
              </c:strCache>
            </c:strRef>
          </c:tx>
          <c:spPr>
            <a:ln w="28575" cap="rnd">
              <a:noFill/>
              <a:round/>
            </a:ln>
            <a:effectLst/>
          </c:spPr>
          <c:marker>
            <c:symbol val="circle"/>
            <c:size val="5"/>
            <c:spPr>
              <a:solidFill>
                <a:schemeClr val="accent2"/>
              </a:solidFill>
              <a:ln w="9525">
                <a:solidFill>
                  <a:schemeClr val="accent2"/>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Sheet1!$R$3:$R$7</c:f>
              <c:numCache>
                <c:formatCode>General</c:formatCode>
                <c:ptCount val="5"/>
                <c:pt idx="0">
                  <c:v>6</c:v>
                </c:pt>
                <c:pt idx="1">
                  <c:v>7.4</c:v>
                </c:pt>
                <c:pt idx="2">
                  <c:v>9</c:v>
                </c:pt>
                <c:pt idx="3">
                  <c:v>8.8000000000000007</c:v>
                </c:pt>
                <c:pt idx="4">
                  <c:v>9.3000000000000007</c:v>
                </c:pt>
              </c:numCache>
            </c:numRef>
          </c:val>
          <c:smooth val="0"/>
          <c:extLst>
            <c:ext xmlns:c16="http://schemas.microsoft.com/office/drawing/2014/chart" uri="{C3380CC4-5D6E-409C-BE32-E72D297353CC}">
              <c16:uniqueId val="{00000001-2B9C-4A0F-A066-673D50DD931B}"/>
            </c:ext>
          </c:extLst>
        </c:ser>
        <c:ser>
          <c:idx val="2"/>
          <c:order val="2"/>
          <c:tx>
            <c:strRef>
              <c:f>Sheet1!$S$2</c:f>
              <c:strCache>
                <c:ptCount val="1"/>
                <c:pt idx="0">
                  <c:v>受试者3</c:v>
                </c:pt>
              </c:strCache>
            </c:strRef>
          </c:tx>
          <c:spPr>
            <a:ln w="28575" cap="rnd">
              <a:noFill/>
              <a:round/>
            </a:ln>
            <a:effectLst/>
          </c:spPr>
          <c:marker>
            <c:symbol val="circle"/>
            <c:size val="5"/>
            <c:spPr>
              <a:solidFill>
                <a:schemeClr val="accent3"/>
              </a:solidFill>
              <a:ln w="9525">
                <a:solidFill>
                  <a:schemeClr val="accent3"/>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Sheet1!$S$3:$S$7</c:f>
              <c:numCache>
                <c:formatCode>General</c:formatCode>
                <c:ptCount val="5"/>
                <c:pt idx="0">
                  <c:v>7</c:v>
                </c:pt>
              </c:numCache>
            </c:numRef>
          </c:val>
          <c:smooth val="0"/>
          <c:extLst>
            <c:ext xmlns:c16="http://schemas.microsoft.com/office/drawing/2014/chart" uri="{C3380CC4-5D6E-409C-BE32-E72D297353CC}">
              <c16:uniqueId val="{00000002-2B9C-4A0F-A066-673D50DD931B}"/>
            </c:ext>
          </c:extLst>
        </c:ser>
        <c:ser>
          <c:idx val="3"/>
          <c:order val="3"/>
          <c:tx>
            <c:strRef>
              <c:f>Sheet1!$T$2</c:f>
              <c:strCache>
                <c:ptCount val="1"/>
                <c:pt idx="0">
                  <c:v>受试者4</c:v>
                </c:pt>
              </c:strCache>
            </c:strRef>
          </c:tx>
          <c:spPr>
            <a:ln w="28575" cap="rnd">
              <a:noFill/>
              <a:round/>
            </a:ln>
            <a:effectLst/>
          </c:spPr>
          <c:marker>
            <c:symbol val="circle"/>
            <c:size val="5"/>
            <c:spPr>
              <a:solidFill>
                <a:schemeClr val="accent4"/>
              </a:solidFill>
              <a:ln w="9525">
                <a:solidFill>
                  <a:schemeClr val="accent4"/>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Sheet1!$T$3:$T$7</c:f>
              <c:numCache>
                <c:formatCode>General</c:formatCode>
                <c:ptCount val="5"/>
                <c:pt idx="0">
                  <c:v>6</c:v>
                </c:pt>
                <c:pt idx="1">
                  <c:v>8</c:v>
                </c:pt>
                <c:pt idx="2">
                  <c:v>9</c:v>
                </c:pt>
                <c:pt idx="3">
                  <c:v>6</c:v>
                </c:pt>
                <c:pt idx="4">
                  <c:v>9</c:v>
                </c:pt>
              </c:numCache>
            </c:numRef>
          </c:val>
          <c:smooth val="0"/>
          <c:extLst>
            <c:ext xmlns:c16="http://schemas.microsoft.com/office/drawing/2014/chart" uri="{C3380CC4-5D6E-409C-BE32-E72D297353CC}">
              <c16:uniqueId val="{00000003-2B9C-4A0F-A066-673D50DD931B}"/>
            </c:ext>
          </c:extLst>
        </c:ser>
        <c:ser>
          <c:idx val="4"/>
          <c:order val="4"/>
          <c:tx>
            <c:strRef>
              <c:f>Sheet1!$U$2</c:f>
              <c:strCache>
                <c:ptCount val="1"/>
                <c:pt idx="0">
                  <c:v>受试者5</c:v>
                </c:pt>
              </c:strCache>
            </c:strRef>
          </c:tx>
          <c:spPr>
            <a:ln w="28575" cap="rnd">
              <a:noFill/>
              <a:round/>
            </a:ln>
            <a:effectLst/>
          </c:spPr>
          <c:marker>
            <c:symbol val="circle"/>
            <c:size val="5"/>
            <c:spPr>
              <a:solidFill>
                <a:schemeClr val="accent5"/>
              </a:solidFill>
              <a:ln w="9525">
                <a:solidFill>
                  <a:schemeClr val="accent5"/>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Sheet1!$U$3:$U$7</c:f>
              <c:numCache>
                <c:formatCode>General</c:formatCode>
                <c:ptCount val="5"/>
                <c:pt idx="0">
                  <c:v>6</c:v>
                </c:pt>
                <c:pt idx="1">
                  <c:v>7</c:v>
                </c:pt>
                <c:pt idx="2">
                  <c:v>9</c:v>
                </c:pt>
                <c:pt idx="3">
                  <c:v>9</c:v>
                </c:pt>
                <c:pt idx="4">
                  <c:v>10</c:v>
                </c:pt>
              </c:numCache>
            </c:numRef>
          </c:val>
          <c:smooth val="0"/>
          <c:extLst>
            <c:ext xmlns:c16="http://schemas.microsoft.com/office/drawing/2014/chart" uri="{C3380CC4-5D6E-409C-BE32-E72D297353CC}">
              <c16:uniqueId val="{00000004-2B9C-4A0F-A066-673D50DD931B}"/>
            </c:ext>
          </c:extLst>
        </c:ser>
        <c:ser>
          <c:idx val="5"/>
          <c:order val="5"/>
          <c:tx>
            <c:strRef>
              <c:f>Sheet1!$V$2</c:f>
              <c:strCache>
                <c:ptCount val="1"/>
                <c:pt idx="0">
                  <c:v>受试者6</c:v>
                </c:pt>
              </c:strCache>
            </c:strRef>
          </c:tx>
          <c:spPr>
            <a:ln w="28575" cap="rnd">
              <a:noFill/>
              <a:round/>
            </a:ln>
            <a:effectLst/>
          </c:spPr>
          <c:marker>
            <c:symbol val="circle"/>
            <c:size val="5"/>
            <c:spPr>
              <a:solidFill>
                <a:schemeClr val="accent6"/>
              </a:solidFill>
              <a:ln w="9525">
                <a:solidFill>
                  <a:schemeClr val="accent6"/>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Sheet1!$V$3:$V$7</c:f>
              <c:numCache>
                <c:formatCode>General</c:formatCode>
                <c:ptCount val="5"/>
                <c:pt idx="0">
                  <c:v>6</c:v>
                </c:pt>
                <c:pt idx="1">
                  <c:v>7</c:v>
                </c:pt>
                <c:pt idx="2">
                  <c:v>7</c:v>
                </c:pt>
                <c:pt idx="3">
                  <c:v>8</c:v>
                </c:pt>
                <c:pt idx="4">
                  <c:v>8</c:v>
                </c:pt>
              </c:numCache>
            </c:numRef>
          </c:val>
          <c:smooth val="0"/>
          <c:extLst>
            <c:ext xmlns:c16="http://schemas.microsoft.com/office/drawing/2014/chart" uri="{C3380CC4-5D6E-409C-BE32-E72D297353CC}">
              <c16:uniqueId val="{00000005-2B9C-4A0F-A066-673D50DD931B}"/>
            </c:ext>
          </c:extLst>
        </c:ser>
        <c:ser>
          <c:idx val="6"/>
          <c:order val="6"/>
          <c:tx>
            <c:strRef>
              <c:f>Sheet1!$W$2</c:f>
              <c:strCache>
                <c:ptCount val="1"/>
                <c:pt idx="0">
                  <c:v>受试者7</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Sheet1!$W$3:$W$7</c:f>
              <c:numCache>
                <c:formatCode>General</c:formatCode>
                <c:ptCount val="5"/>
                <c:pt idx="0">
                  <c:v>6</c:v>
                </c:pt>
                <c:pt idx="1">
                  <c:v>7</c:v>
                </c:pt>
                <c:pt idx="2">
                  <c:v>9</c:v>
                </c:pt>
                <c:pt idx="3">
                  <c:v>8</c:v>
                </c:pt>
                <c:pt idx="4">
                  <c:v>9</c:v>
                </c:pt>
              </c:numCache>
            </c:numRef>
          </c:val>
          <c:smooth val="0"/>
          <c:extLst>
            <c:ext xmlns:c16="http://schemas.microsoft.com/office/drawing/2014/chart" uri="{C3380CC4-5D6E-409C-BE32-E72D297353CC}">
              <c16:uniqueId val="{00000006-2B9C-4A0F-A066-673D50DD931B}"/>
            </c:ext>
          </c:extLst>
        </c:ser>
        <c:ser>
          <c:idx val="7"/>
          <c:order val="7"/>
          <c:tx>
            <c:strRef>
              <c:f>Sheet1!$X$2</c:f>
              <c:strCache>
                <c:ptCount val="1"/>
                <c:pt idx="0">
                  <c:v>受试者8</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Sheet1!$X$3:$X$7</c:f>
              <c:numCache>
                <c:formatCode>General</c:formatCode>
                <c:ptCount val="5"/>
                <c:pt idx="0">
                  <c:v>6.7</c:v>
                </c:pt>
                <c:pt idx="1">
                  <c:v>7.5</c:v>
                </c:pt>
                <c:pt idx="2">
                  <c:v>8.9</c:v>
                </c:pt>
                <c:pt idx="3">
                  <c:v>8.8000000000000007</c:v>
                </c:pt>
                <c:pt idx="4">
                  <c:v>9.4</c:v>
                </c:pt>
              </c:numCache>
            </c:numRef>
          </c:val>
          <c:smooth val="0"/>
          <c:extLst>
            <c:ext xmlns:c16="http://schemas.microsoft.com/office/drawing/2014/chart" uri="{C3380CC4-5D6E-409C-BE32-E72D297353CC}">
              <c16:uniqueId val="{00000007-2B9C-4A0F-A066-673D50DD931B}"/>
            </c:ext>
          </c:extLst>
        </c:ser>
        <c:ser>
          <c:idx val="8"/>
          <c:order val="8"/>
          <c:tx>
            <c:strRef>
              <c:f>Sheet1!$Y$2</c:f>
              <c:strCache>
                <c:ptCount val="1"/>
                <c:pt idx="0">
                  <c:v>平均分</c:v>
                </c:pt>
              </c:strCache>
            </c:strRef>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Sheet1!$Y$3:$Y$7</c:f>
              <c:numCache>
                <c:formatCode>General</c:formatCode>
                <c:ptCount val="5"/>
                <c:pt idx="0">
                  <c:v>6.24</c:v>
                </c:pt>
                <c:pt idx="1">
                  <c:v>7.27</c:v>
                </c:pt>
                <c:pt idx="2">
                  <c:v>8.77</c:v>
                </c:pt>
                <c:pt idx="3">
                  <c:v>8.16</c:v>
                </c:pt>
                <c:pt idx="4">
                  <c:v>9.1</c:v>
                </c:pt>
              </c:numCache>
            </c:numRef>
          </c:val>
          <c:smooth val="0"/>
          <c:extLst>
            <c:ext xmlns:c16="http://schemas.microsoft.com/office/drawing/2014/chart" uri="{C3380CC4-5D6E-409C-BE32-E72D297353CC}">
              <c16:uniqueId val="{00000008-2B9C-4A0F-A066-673D50DD931B}"/>
            </c:ext>
          </c:extLst>
        </c:ser>
        <c:ser>
          <c:idx val="9"/>
          <c:order val="9"/>
          <c:tx>
            <c:strRef>
              <c:f>Sheet1!$Z$2</c:f>
              <c:strCache>
                <c:ptCount val="1"/>
                <c:pt idx="0">
                  <c:v>算法估值*10</c:v>
                </c:pt>
              </c:strCache>
            </c:strRef>
          </c:tx>
          <c:spPr>
            <a:ln w="19050"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Sheet1!$Z$3:$Z$7</c:f>
              <c:numCache>
                <c:formatCode>General</c:formatCode>
                <c:ptCount val="5"/>
                <c:pt idx="0">
                  <c:v>6.7</c:v>
                </c:pt>
                <c:pt idx="1">
                  <c:v>7.1</c:v>
                </c:pt>
                <c:pt idx="2">
                  <c:v>9.3000000000000007</c:v>
                </c:pt>
                <c:pt idx="3">
                  <c:v>7.8</c:v>
                </c:pt>
                <c:pt idx="4">
                  <c:v>9.3000000000000007</c:v>
                </c:pt>
              </c:numCache>
            </c:numRef>
          </c:val>
          <c:smooth val="0"/>
          <c:extLst>
            <c:ext xmlns:c16="http://schemas.microsoft.com/office/drawing/2014/chart" uri="{C3380CC4-5D6E-409C-BE32-E72D297353CC}">
              <c16:uniqueId val="{00000009-2B9C-4A0F-A066-673D50DD931B}"/>
            </c:ext>
          </c:extLst>
        </c:ser>
        <c:dLbls>
          <c:showLegendKey val="0"/>
          <c:showVal val="0"/>
          <c:showCatName val="0"/>
          <c:showSerName val="0"/>
          <c:showPercent val="0"/>
          <c:showBubbleSize val="0"/>
        </c:dLbls>
        <c:marker val="1"/>
        <c:smooth val="0"/>
        <c:axId val="848261688"/>
        <c:axId val="848262016"/>
      </c:lineChart>
      <c:catAx>
        <c:axId val="848261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bg1">
                    <a:lumMod val="95000"/>
                    <a:lumOff val="5000"/>
                  </a:schemeClr>
                </a:solidFill>
                <a:latin typeface="+mn-lt"/>
                <a:ea typeface="+mn-ea"/>
                <a:cs typeface="+mn-cs"/>
              </a:defRPr>
            </a:pPr>
            <a:endParaRPr lang="zh-CN"/>
          </a:p>
        </c:txPr>
        <c:crossAx val="848262016"/>
        <c:crosses val="autoZero"/>
        <c:auto val="1"/>
        <c:lblAlgn val="ctr"/>
        <c:lblOffset val="100"/>
        <c:noMultiLvlLbl val="0"/>
      </c:catAx>
      <c:valAx>
        <c:axId val="84826201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r>
                  <a:rPr lang="zh-CN" altLang="en-US" sz="2000" b="1">
                    <a:solidFill>
                      <a:schemeClr val="bg1">
                        <a:lumMod val="95000"/>
                        <a:lumOff val="5000"/>
                      </a:schemeClr>
                    </a:solidFill>
                  </a:rPr>
                  <a:t>主观评价得分</a:t>
                </a:r>
              </a:p>
            </c:rich>
          </c:tx>
          <c:layout>
            <c:manualLayout>
              <c:xMode val="edge"/>
              <c:yMode val="edge"/>
              <c:x val="2.4948727339315149E-2"/>
              <c:y val="0.3332774389178841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crossAx val="848261688"/>
        <c:crosses val="autoZero"/>
        <c:crossBetween val="between"/>
      </c:valAx>
      <c:spPr>
        <a:noFill/>
        <a:ln>
          <a:noFill/>
        </a:ln>
        <a:effectLst/>
      </c:spPr>
    </c:plotArea>
    <c:legend>
      <c:legendPos val="b"/>
      <c:layout>
        <c:manualLayout>
          <c:xMode val="edge"/>
          <c:yMode val="edge"/>
          <c:x val="0.80013187852870737"/>
          <c:y val="0.1253466033448058"/>
          <c:w val="0.19752865775498993"/>
          <c:h val="0.7554037090602518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AFDB7-797B-41FC-92D3-E4C04CF232E9}"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8FC89-CB70-4E5B-BDB9-18C7A3CADDFF}" type="slidenum">
              <a:rPr lang="zh-CN" altLang="en-US" smtClean="0"/>
              <a:t>‹#›</a:t>
            </a:fld>
            <a:endParaRPr lang="zh-CN" altLang="en-US"/>
          </a:p>
        </p:txBody>
      </p:sp>
    </p:spTree>
    <p:extLst>
      <p:ext uri="{BB962C8B-B14F-4D97-AF65-F5344CB8AC3E}">
        <p14:creationId xmlns:p14="http://schemas.microsoft.com/office/powerpoint/2010/main" val="125684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a:t>
            </a:r>
            <a:r>
              <a:rPr lang="en-US" altLang="zh-CN" dirty="0"/>
              <a:t>1505221</a:t>
            </a:r>
            <a:r>
              <a:rPr lang="zh-CN" altLang="en-US" dirty="0"/>
              <a:t>班王家才，我的毕设题目是</a:t>
            </a:r>
            <a:r>
              <a:rPr lang="en-US" altLang="zh-CN" dirty="0"/>
              <a:t>……</a:t>
            </a:r>
            <a:r>
              <a:rPr lang="zh-CN" altLang="en-US" dirty="0"/>
              <a:t>指导老师是</a:t>
            </a:r>
            <a:r>
              <a:rPr lang="en-US" altLang="zh-CN" dirty="0"/>
              <a:t>……</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1</a:t>
            </a:fld>
            <a:endParaRPr lang="zh-CN" altLang="en-US"/>
          </a:p>
        </p:txBody>
      </p:sp>
    </p:spTree>
    <p:extLst>
      <p:ext uri="{BB962C8B-B14F-4D97-AF65-F5344CB8AC3E}">
        <p14:creationId xmlns:p14="http://schemas.microsoft.com/office/powerpoint/2010/main" val="328655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10</a:t>
            </a:fld>
            <a:endParaRPr lang="zh-CN" altLang="en-US"/>
          </a:p>
        </p:txBody>
      </p:sp>
    </p:spTree>
    <p:extLst>
      <p:ext uri="{BB962C8B-B14F-4D97-AF65-F5344CB8AC3E}">
        <p14:creationId xmlns:p14="http://schemas.microsoft.com/office/powerpoint/2010/main" val="129935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评价模型的好坏取决于其给出的立体视频舒适度估计值是否符合人的主观感受。为验证该模型，需要进行主观评价实验，并将受试者的主观评价结果与算法的结果进行比对。</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11</a:t>
            </a:fld>
            <a:endParaRPr lang="zh-CN" altLang="en-US"/>
          </a:p>
        </p:txBody>
      </p:sp>
    </p:spTree>
    <p:extLst>
      <p:ext uri="{BB962C8B-B14F-4D97-AF65-F5344CB8AC3E}">
        <p14:creationId xmlns:p14="http://schemas.microsoft.com/office/powerpoint/2010/main" val="428128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实验器材选择的是谷歌的</a:t>
            </a:r>
            <a:r>
              <a:rPr lang="en-US" altLang="zh-CN" dirty="0"/>
              <a:t>Cardboard VR</a:t>
            </a:r>
            <a:r>
              <a:rPr lang="zh-CN" altLang="en-US" dirty="0"/>
              <a:t>眼镜盒，配合手机进行</a:t>
            </a:r>
            <a:r>
              <a:rPr lang="en-US" altLang="zh-CN" dirty="0"/>
              <a:t>3D</a:t>
            </a:r>
            <a:r>
              <a:rPr lang="zh-CN" altLang="en-US" dirty="0"/>
              <a:t>视频播放时，实际分辨率为</a:t>
            </a:r>
            <a:r>
              <a:rPr lang="en-US" altLang="zh-CN" dirty="0"/>
              <a:t>960x1080</a:t>
            </a:r>
            <a:r>
              <a:rPr lang="zh-CN" altLang="en-US" dirty="0"/>
              <a:t>。</a:t>
            </a:r>
            <a:endParaRPr lang="en-US" altLang="zh-CN" dirty="0"/>
          </a:p>
          <a:p>
            <a:endParaRPr lang="en-US" altLang="zh-CN" dirty="0"/>
          </a:p>
          <a:p>
            <a:r>
              <a:rPr lang="zh-CN" altLang="en-US" dirty="0"/>
              <a:t>所选立体视频片段为阿凡达、复仇者联盟等已上映的商业视频片段，片段的选择涵盖了各种不同的运动和视差变化场景。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12</a:t>
            </a:fld>
            <a:endParaRPr lang="zh-CN" altLang="en-US"/>
          </a:p>
        </p:txBody>
      </p:sp>
    </p:spTree>
    <p:extLst>
      <p:ext uri="{BB962C8B-B14F-4D97-AF65-F5344CB8AC3E}">
        <p14:creationId xmlns:p14="http://schemas.microsoft.com/office/powerpoint/2010/main" val="2774906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8</a:t>
            </a:r>
            <a:r>
              <a:rPr lang="zh-CN" altLang="en-US" dirty="0"/>
              <a:t>名受试者对每个视频的打分进行统计，并去除掉每个视频误差最大的得分项。图中两条折线分别为每个视频的主观评价得分平均值和算法给出的估计值。可以看出两条折线的位置和走向基本相同，证明该模型给出的舒适度评分与人的主观感受较为一致。</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13</a:t>
            </a:fld>
            <a:endParaRPr lang="zh-CN" altLang="en-US"/>
          </a:p>
        </p:txBody>
      </p:sp>
    </p:spTree>
    <p:extLst>
      <p:ext uri="{BB962C8B-B14F-4D97-AF65-F5344CB8AC3E}">
        <p14:creationId xmlns:p14="http://schemas.microsoft.com/office/powerpoint/2010/main" val="102214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15</a:t>
            </a:fld>
            <a:endParaRPr lang="zh-CN" altLang="en-US"/>
          </a:p>
        </p:txBody>
      </p:sp>
    </p:spTree>
    <p:extLst>
      <p:ext uri="{BB962C8B-B14F-4D97-AF65-F5344CB8AC3E}">
        <p14:creationId xmlns:p14="http://schemas.microsoft.com/office/powerpoint/2010/main" val="25179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立体视频技术发展较早，但由于舒适度和成本等问题，该技术在商业上的应用并不十分广泛。当下</a:t>
            </a:r>
            <a:r>
              <a:rPr lang="en-US" altLang="zh-CN" dirty="0"/>
              <a:t>5G</a:t>
            </a:r>
            <a:r>
              <a:rPr lang="zh-CN" altLang="en-US" dirty="0"/>
              <a:t>网络正开始大规模部署，可以预见的是，诸如实时</a:t>
            </a:r>
            <a:r>
              <a:rPr lang="en-US" altLang="zh-CN" dirty="0"/>
              <a:t>VR</a:t>
            </a:r>
            <a:r>
              <a:rPr lang="zh-CN" altLang="en-US" dirty="0"/>
              <a:t>、立体视频通话等曾经受限于带宽和延时的应用将取得进一步发展。而立体视频所引起的观看不适也是亟待解决的问题。</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2</a:t>
            </a:fld>
            <a:endParaRPr lang="zh-CN" altLang="en-US"/>
          </a:p>
        </p:txBody>
      </p:sp>
    </p:spTree>
    <p:extLst>
      <p:ext uri="{BB962C8B-B14F-4D97-AF65-F5344CB8AC3E}">
        <p14:creationId xmlns:p14="http://schemas.microsoft.com/office/powerpoint/2010/main" val="201905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立体视频舒适度的影响因素多种多样，目前已有的研究已经确定了负视差、高速运动、带有视差突变的转场等多种特征会导致舒适度的降低。</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3</a:t>
            </a:fld>
            <a:endParaRPr lang="zh-CN" altLang="en-US"/>
          </a:p>
        </p:txBody>
      </p:sp>
    </p:spTree>
    <p:extLst>
      <p:ext uri="{BB962C8B-B14F-4D97-AF65-F5344CB8AC3E}">
        <p14:creationId xmlns:p14="http://schemas.microsoft.com/office/powerpoint/2010/main" val="10077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4</a:t>
            </a:fld>
            <a:endParaRPr lang="zh-CN" altLang="en-US"/>
          </a:p>
        </p:txBody>
      </p:sp>
    </p:spTree>
    <p:extLst>
      <p:ext uri="{BB962C8B-B14F-4D97-AF65-F5344CB8AC3E}">
        <p14:creationId xmlns:p14="http://schemas.microsoft.com/office/powerpoint/2010/main" val="295735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各种研究均认为视差是影响立体视频舒适度的最主要因素。此外，视频运动对舒适度也有较明显的影响。因此选择视差和运动矢量这两个因素来估计立体视频的舒适度。研究确定的不是特征有负视差画面、大范围视差分布、负视差区域的运动、</a:t>
            </a:r>
            <a:r>
              <a:rPr lang="en-US" altLang="zh-CN" dirty="0"/>
              <a:t>……</a:t>
            </a:r>
            <a:r>
              <a:rPr lang="zh-CN" altLang="en-US" dirty="0"/>
              <a:t>，这些特征均可以通过其对应的统计学特征来识别。</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5</a:t>
            </a:fld>
            <a:endParaRPr lang="zh-CN" altLang="en-US"/>
          </a:p>
        </p:txBody>
      </p:sp>
    </p:spTree>
    <p:extLst>
      <p:ext uri="{BB962C8B-B14F-4D97-AF65-F5344CB8AC3E}">
        <p14:creationId xmlns:p14="http://schemas.microsoft.com/office/powerpoint/2010/main" val="226680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视差的提取采用</a:t>
            </a:r>
            <a:r>
              <a:rPr lang="en-US" altLang="zh-CN" dirty="0" err="1"/>
              <a:t>openCV</a:t>
            </a:r>
            <a:r>
              <a:rPr lang="zh-CN" altLang="en-US" dirty="0"/>
              <a:t>的</a:t>
            </a:r>
            <a:r>
              <a:rPr lang="en-US" altLang="zh-CN" dirty="0" err="1"/>
              <a:t>stereoSGBM</a:t>
            </a:r>
            <a:r>
              <a:rPr lang="zh-CN" altLang="en-US" dirty="0"/>
              <a:t>方法，对左右画面进行像素块匹配，同一像素块在左右画面中的位置差异即为视差。</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6</a:t>
            </a:fld>
            <a:endParaRPr lang="zh-CN" altLang="en-US"/>
          </a:p>
        </p:txBody>
      </p:sp>
    </p:spTree>
    <p:extLst>
      <p:ext uri="{BB962C8B-B14F-4D97-AF65-F5344CB8AC3E}">
        <p14:creationId xmlns:p14="http://schemas.microsoft.com/office/powerpoint/2010/main" val="237602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运动矢量的提取采用</a:t>
            </a:r>
            <a:r>
              <a:rPr lang="en-US" altLang="zh-CN" dirty="0" err="1"/>
              <a:t>openCV</a:t>
            </a:r>
            <a:r>
              <a:rPr lang="zh-CN" altLang="en-US" dirty="0"/>
              <a:t>实现的光流法，通过对比前后帧的灰度图来找出两帧之间的运动信息。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7</a:t>
            </a:fld>
            <a:endParaRPr lang="zh-CN" altLang="en-US"/>
          </a:p>
        </p:txBody>
      </p:sp>
    </p:spTree>
    <p:extLst>
      <p:ext uri="{BB962C8B-B14F-4D97-AF65-F5344CB8AC3E}">
        <p14:creationId xmlns:p14="http://schemas.microsoft.com/office/powerpoint/2010/main" val="427638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对多个存在不适的视频帧进行统计后可以得到视差和运动矢量的各个统计学特征引起不适的阈值。对各个统计学特征所分配的权重主要参考已有研究所证实的该特征引起不适的程度。</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8</a:t>
            </a:fld>
            <a:endParaRPr lang="zh-CN" altLang="en-US"/>
          </a:p>
        </p:txBody>
      </p:sp>
    </p:spTree>
    <p:extLst>
      <p:ext uri="{BB962C8B-B14F-4D97-AF65-F5344CB8AC3E}">
        <p14:creationId xmlns:p14="http://schemas.microsoft.com/office/powerpoint/2010/main" val="266007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得出各个特征引起不适的阈值和其权重之和，就可以对视频帧的舒适度进行计算。首先认为待计算帧的舒适度评价值为</a:t>
            </a:r>
            <a:r>
              <a:rPr lang="en-US" altLang="zh-CN" dirty="0"/>
              <a:t>1</a:t>
            </a:r>
            <a:r>
              <a:rPr lang="zh-CN" altLang="en-US" dirty="0"/>
              <a:t>，然后对每个统计学特征结合其权重计算导致舒适度降低的程度，最后得到的结果为该帧的舒适度估计值。</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9</a:t>
            </a:fld>
            <a:endParaRPr lang="zh-CN" altLang="en-US"/>
          </a:p>
        </p:txBody>
      </p:sp>
    </p:spTree>
    <p:extLst>
      <p:ext uri="{BB962C8B-B14F-4D97-AF65-F5344CB8AC3E}">
        <p14:creationId xmlns:p14="http://schemas.microsoft.com/office/powerpoint/2010/main" val="275574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01319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1023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3263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00422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251025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15311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22652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25778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90760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19106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16773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1311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4760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76580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32179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49184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a:xfrm>
            <a:off x="533400" y="6172200"/>
            <a:ext cx="5811724" cy="365125"/>
          </a:xfrm>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9628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rgbClr val="62D1ED">
                <a:lumMod val="56000"/>
                <a:lumOff val="44000"/>
              </a:srgbClr>
            </a:gs>
            <a:gs pos="70000">
              <a:srgbClr val="52BCDC">
                <a:lumMod val="68000"/>
                <a:lumOff val="32000"/>
              </a:srgbClr>
            </a:gs>
            <a:gs pos="87000">
              <a:srgbClr val="3697BF">
                <a:lumMod val="92000"/>
                <a:lumOff val="8000"/>
              </a:srgbClr>
            </a:gs>
            <a:gs pos="0">
              <a:schemeClr val="bg2">
                <a:tint val="97000"/>
                <a:hueMod val="92000"/>
                <a:satMod val="169000"/>
                <a:lumMod val="10000"/>
                <a:lumOff val="90000"/>
              </a:schemeClr>
            </a:gs>
            <a:gs pos="100000">
              <a:schemeClr val="bg2">
                <a:shade val="96000"/>
                <a:satMod val="120000"/>
                <a:lumMod val="9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9608613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7098-9FD0-47CD-AFBC-B7F11F7461CB}"/>
              </a:ext>
            </a:extLst>
          </p:cNvPr>
          <p:cNvSpPr>
            <a:spLocks noGrp="1"/>
          </p:cNvSpPr>
          <p:nvPr>
            <p:ph type="ctrTitle"/>
          </p:nvPr>
        </p:nvSpPr>
        <p:spPr>
          <a:xfrm>
            <a:off x="2133601" y="1868054"/>
            <a:ext cx="5689600" cy="2235202"/>
          </a:xfrm>
        </p:spPr>
        <p:txBody>
          <a:bodyPr>
            <a:normAutofit/>
          </a:bodyPr>
          <a:lstStyle/>
          <a:p>
            <a:r>
              <a:rPr lang="zh-CN" altLang="en-US" sz="4000" dirty="0">
                <a:solidFill>
                  <a:schemeClr val="bg2">
                    <a:lumMod val="75000"/>
                  </a:schemeClr>
                </a:solidFill>
              </a:rPr>
              <a:t>基于</a:t>
            </a:r>
            <a:r>
              <a:rPr lang="zh-CN" altLang="en-US" sz="4000" b="1" dirty="0">
                <a:solidFill>
                  <a:schemeClr val="bg1"/>
                </a:solidFill>
              </a:rPr>
              <a:t>视差</a:t>
            </a:r>
            <a:r>
              <a:rPr lang="zh-CN" altLang="en-US" sz="4000" dirty="0">
                <a:solidFill>
                  <a:schemeClr val="bg2">
                    <a:lumMod val="75000"/>
                  </a:schemeClr>
                </a:solidFill>
              </a:rPr>
              <a:t>和</a:t>
            </a:r>
            <a:r>
              <a:rPr lang="zh-CN" altLang="en-US" sz="4000" b="1" dirty="0">
                <a:solidFill>
                  <a:schemeClr val="bg1"/>
                </a:solidFill>
              </a:rPr>
              <a:t>运动矢量</a:t>
            </a:r>
            <a:r>
              <a:rPr lang="zh-CN" altLang="en-US" sz="4000" dirty="0">
                <a:solidFill>
                  <a:schemeClr val="bg2">
                    <a:lumMod val="75000"/>
                  </a:schemeClr>
                </a:solidFill>
              </a:rPr>
              <a:t>的</a:t>
            </a:r>
            <a:br>
              <a:rPr lang="en-US" altLang="zh-CN" dirty="0">
                <a:solidFill>
                  <a:schemeClr val="bg2">
                    <a:lumMod val="75000"/>
                  </a:schemeClr>
                </a:solidFill>
              </a:rPr>
            </a:br>
            <a:r>
              <a:rPr lang="zh-CN" altLang="en-US" b="1" dirty="0">
                <a:solidFill>
                  <a:schemeClr val="bg2">
                    <a:lumMod val="75000"/>
                  </a:schemeClr>
                </a:solidFill>
              </a:rPr>
              <a:t>立体视频舒适度研究</a:t>
            </a:r>
          </a:p>
        </p:txBody>
      </p:sp>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40943" y="577273"/>
            <a:ext cx="2358241" cy="1428809"/>
          </a:xfrm>
        </p:spPr>
        <p:txBody>
          <a:bodyPr>
            <a:normAutofit/>
          </a:bodyPr>
          <a:lstStyle/>
          <a:p>
            <a:r>
              <a:rPr lang="zh-CN" altLang="en-US" sz="1600" dirty="0"/>
              <a:t>长春理工大学</a:t>
            </a:r>
            <a:endParaRPr lang="en-US" altLang="zh-CN" sz="1600" dirty="0"/>
          </a:p>
          <a:p>
            <a:r>
              <a:rPr lang="zh-CN" altLang="en-US" sz="1600" dirty="0"/>
              <a:t>计算机科学技术学院</a:t>
            </a:r>
            <a:endParaRPr lang="en-US" altLang="zh-CN" sz="1600" dirty="0"/>
          </a:p>
          <a:p>
            <a:r>
              <a:rPr lang="zh-CN" altLang="en-US" sz="1600" b="1" dirty="0"/>
              <a:t>毕业设计</a:t>
            </a:r>
          </a:p>
        </p:txBody>
      </p:sp>
      <p:sp>
        <p:nvSpPr>
          <p:cNvPr id="4" name="文本框 3">
            <a:extLst>
              <a:ext uri="{FF2B5EF4-FFF2-40B4-BE49-F238E27FC236}">
                <a16:creationId xmlns:a16="http://schemas.microsoft.com/office/drawing/2014/main" id="{489FF504-3EF7-40D6-96A7-5F996DA6C01B}"/>
              </a:ext>
            </a:extLst>
          </p:cNvPr>
          <p:cNvSpPr txBox="1"/>
          <p:nvPr/>
        </p:nvSpPr>
        <p:spPr>
          <a:xfrm>
            <a:off x="6151756" y="5394037"/>
            <a:ext cx="2637260" cy="830997"/>
          </a:xfrm>
          <a:prstGeom prst="rect">
            <a:avLst/>
          </a:prstGeom>
          <a:noFill/>
        </p:spPr>
        <p:txBody>
          <a:bodyPr wrap="none" rtlCol="0">
            <a:spAutoFit/>
          </a:bodyPr>
          <a:lstStyle/>
          <a:p>
            <a:r>
              <a:rPr lang="en-US" altLang="zh-CN" sz="2400" dirty="0">
                <a:solidFill>
                  <a:schemeClr val="bg2">
                    <a:lumMod val="50000"/>
                  </a:schemeClr>
                </a:solidFill>
              </a:rPr>
              <a:t>150522126</a:t>
            </a:r>
            <a:r>
              <a:rPr lang="zh-CN" altLang="en-US" sz="2400" dirty="0">
                <a:solidFill>
                  <a:schemeClr val="bg2">
                    <a:lumMod val="50000"/>
                  </a:schemeClr>
                </a:solidFill>
              </a:rPr>
              <a:t>王家才</a:t>
            </a:r>
            <a:endParaRPr lang="en-US" altLang="zh-CN" sz="2400" dirty="0">
              <a:solidFill>
                <a:schemeClr val="bg2">
                  <a:lumMod val="50000"/>
                </a:schemeClr>
              </a:solidFill>
            </a:endParaRPr>
          </a:p>
          <a:p>
            <a:r>
              <a:rPr lang="zh-CN" altLang="en-US" sz="2400" dirty="0">
                <a:solidFill>
                  <a:schemeClr val="bg2">
                    <a:lumMod val="50000"/>
                  </a:schemeClr>
                </a:solidFill>
              </a:rPr>
              <a:t>指导老师：权巍</a:t>
            </a:r>
          </a:p>
        </p:txBody>
      </p:sp>
      <p:pic>
        <p:nvPicPr>
          <p:cNvPr id="6" name="音频 5">
            <a:hlinkClick r:id="" action="ppaction://media"/>
            <a:extLst>
              <a:ext uri="{FF2B5EF4-FFF2-40B4-BE49-F238E27FC236}">
                <a16:creationId xmlns:a16="http://schemas.microsoft.com/office/drawing/2014/main" id="{2A4DE8DF-F804-457A-932A-7F70B34293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0890121"/>
      </p:ext>
    </p:extLst>
  </p:cSld>
  <p:clrMapOvr>
    <a:masterClrMapping/>
  </p:clrMapOvr>
  <mc:AlternateContent xmlns:mc="http://schemas.openxmlformats.org/markup-compatibility/2006">
    <mc:Choice xmlns:p14="http://schemas.microsoft.com/office/powerpoint/2010/main" Requires="p14">
      <p:transition spd="slow" p14:dur="2000" advTm="10652"/>
    </mc:Choice>
    <mc:Fallback>
      <p:transition spd="slow" advTm="1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B9EC68E-22A5-4BA4-963A-E18A662B3F7B}"/>
              </a:ext>
            </a:extLst>
          </p:cNvPr>
          <p:cNvSpPr txBox="1">
            <a:spLocks/>
          </p:cNvSpPr>
          <p:nvPr/>
        </p:nvSpPr>
        <p:spPr>
          <a:xfrm>
            <a:off x="396484" y="221783"/>
            <a:ext cx="3981878" cy="94980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3200" dirty="0"/>
              <a:t>程序流程图：</a:t>
            </a:r>
          </a:p>
        </p:txBody>
      </p:sp>
      <p:grpSp>
        <p:nvGrpSpPr>
          <p:cNvPr id="6" name="组合 5">
            <a:extLst>
              <a:ext uri="{FF2B5EF4-FFF2-40B4-BE49-F238E27FC236}">
                <a16:creationId xmlns:a16="http://schemas.microsoft.com/office/drawing/2014/main" id="{BE03B042-7EE0-45DE-87C5-43D16CC9225F}"/>
              </a:ext>
            </a:extLst>
          </p:cNvPr>
          <p:cNvGrpSpPr/>
          <p:nvPr/>
        </p:nvGrpSpPr>
        <p:grpSpPr>
          <a:xfrm>
            <a:off x="2542453" y="762746"/>
            <a:ext cx="6151274" cy="5332508"/>
            <a:chOff x="1638664" y="417634"/>
            <a:chExt cx="6151274" cy="5332508"/>
          </a:xfrm>
        </p:grpSpPr>
        <p:sp>
          <p:nvSpPr>
            <p:cNvPr id="7" name="流程图: 终止 6">
              <a:extLst>
                <a:ext uri="{FF2B5EF4-FFF2-40B4-BE49-F238E27FC236}">
                  <a16:creationId xmlns:a16="http://schemas.microsoft.com/office/drawing/2014/main" id="{D5AD9914-E984-4502-9945-AB97E6B8A466}"/>
                </a:ext>
              </a:extLst>
            </p:cNvPr>
            <p:cNvSpPr/>
            <p:nvPr/>
          </p:nvSpPr>
          <p:spPr>
            <a:xfrm>
              <a:off x="2591536" y="417634"/>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开始</a:t>
              </a:r>
            </a:p>
          </p:txBody>
        </p:sp>
        <p:sp>
          <p:nvSpPr>
            <p:cNvPr id="8" name="流程图: 数据 7">
              <a:extLst>
                <a:ext uri="{FF2B5EF4-FFF2-40B4-BE49-F238E27FC236}">
                  <a16:creationId xmlns:a16="http://schemas.microsoft.com/office/drawing/2014/main" id="{F4416999-7195-408B-8FBB-5D82EC36A629}"/>
                </a:ext>
              </a:extLst>
            </p:cNvPr>
            <p:cNvSpPr/>
            <p:nvPr/>
          </p:nvSpPr>
          <p:spPr>
            <a:xfrm>
              <a:off x="2111251" y="1050680"/>
              <a:ext cx="1982666" cy="408843"/>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输入视频</a:t>
              </a:r>
            </a:p>
          </p:txBody>
        </p:sp>
        <p:cxnSp>
          <p:nvCxnSpPr>
            <p:cNvPr id="9" name="直接箭头连接符 8">
              <a:extLst>
                <a:ext uri="{FF2B5EF4-FFF2-40B4-BE49-F238E27FC236}">
                  <a16:creationId xmlns:a16="http://schemas.microsoft.com/office/drawing/2014/main" id="{4C599432-831D-4127-9D3C-2EA0823C4464}"/>
                </a:ext>
              </a:extLst>
            </p:cNvPr>
            <p:cNvCxnSpPr>
              <a:cxnSpLocks/>
              <a:stCxn id="7" idx="2"/>
              <a:endCxn id="8" idx="1"/>
            </p:cNvCxnSpPr>
            <p:nvPr/>
          </p:nvCxnSpPr>
          <p:spPr>
            <a:xfrm>
              <a:off x="3102584" y="826477"/>
              <a:ext cx="0" cy="22420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0" name="流程图: 过程 9">
              <a:extLst>
                <a:ext uri="{FF2B5EF4-FFF2-40B4-BE49-F238E27FC236}">
                  <a16:creationId xmlns:a16="http://schemas.microsoft.com/office/drawing/2014/main" id="{966FE8A3-15C3-4E42-8E37-E3E53E1616F5}"/>
                </a:ext>
              </a:extLst>
            </p:cNvPr>
            <p:cNvSpPr/>
            <p:nvPr/>
          </p:nvSpPr>
          <p:spPr>
            <a:xfrm>
              <a:off x="2270612" y="1703509"/>
              <a:ext cx="1663944" cy="40884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定位到第一帧</a:t>
              </a:r>
            </a:p>
          </p:txBody>
        </p:sp>
        <p:cxnSp>
          <p:nvCxnSpPr>
            <p:cNvPr id="11" name="直接箭头连接符 10">
              <a:extLst>
                <a:ext uri="{FF2B5EF4-FFF2-40B4-BE49-F238E27FC236}">
                  <a16:creationId xmlns:a16="http://schemas.microsoft.com/office/drawing/2014/main" id="{5555038A-9A75-4818-8684-9C6E1ED72DF7}"/>
                </a:ext>
              </a:extLst>
            </p:cNvPr>
            <p:cNvCxnSpPr>
              <a:stCxn id="8" idx="4"/>
              <a:endCxn id="10" idx="0"/>
            </p:cNvCxnSpPr>
            <p:nvPr/>
          </p:nvCxnSpPr>
          <p:spPr>
            <a:xfrm>
              <a:off x="3102584" y="1459523"/>
              <a:ext cx="0" cy="243986"/>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2" name="流程图: 决策 11">
              <a:extLst>
                <a:ext uri="{FF2B5EF4-FFF2-40B4-BE49-F238E27FC236}">
                  <a16:creationId xmlns:a16="http://schemas.microsoft.com/office/drawing/2014/main" id="{2FACD120-1EBE-43A9-BE1A-EB98E234C985}"/>
                </a:ext>
              </a:extLst>
            </p:cNvPr>
            <p:cNvSpPr/>
            <p:nvPr/>
          </p:nvSpPr>
          <p:spPr>
            <a:xfrm>
              <a:off x="1889245" y="2453054"/>
              <a:ext cx="2426679" cy="633046"/>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到达视频尾？</a:t>
              </a:r>
            </a:p>
          </p:txBody>
        </p:sp>
        <p:sp>
          <p:nvSpPr>
            <p:cNvPr id="13" name="流程图: 过程 12">
              <a:extLst>
                <a:ext uri="{FF2B5EF4-FFF2-40B4-BE49-F238E27FC236}">
                  <a16:creationId xmlns:a16="http://schemas.microsoft.com/office/drawing/2014/main" id="{3A7063C9-342E-4046-89C7-A5C3C4B54F0A}"/>
                </a:ext>
              </a:extLst>
            </p:cNvPr>
            <p:cNvSpPr/>
            <p:nvPr/>
          </p:nvSpPr>
          <p:spPr>
            <a:xfrm>
              <a:off x="1638664" y="3316900"/>
              <a:ext cx="2927840" cy="63304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调用</a:t>
              </a:r>
              <a:r>
                <a:rPr lang="en-US" altLang="zh-CN" sz="1600" dirty="0"/>
                <a:t>OpenCV </a:t>
              </a:r>
              <a:r>
                <a:rPr lang="zh-CN" altLang="en-US" sz="1600" dirty="0"/>
                <a:t>提取该帧视差，与上一帧比对， 提取运动矢量</a:t>
              </a:r>
            </a:p>
          </p:txBody>
        </p:sp>
        <p:sp>
          <p:nvSpPr>
            <p:cNvPr id="14" name="流程图: 过程 13">
              <a:extLst>
                <a:ext uri="{FF2B5EF4-FFF2-40B4-BE49-F238E27FC236}">
                  <a16:creationId xmlns:a16="http://schemas.microsoft.com/office/drawing/2014/main" id="{13A6E2BC-69CC-4C07-9026-EF8AC96F9673}"/>
                </a:ext>
              </a:extLst>
            </p:cNvPr>
            <p:cNvSpPr/>
            <p:nvPr/>
          </p:nvSpPr>
          <p:spPr>
            <a:xfrm>
              <a:off x="1785660" y="4218115"/>
              <a:ext cx="2633848" cy="6484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结合视差与运动计算统计学特征，计算该帧舒适度</a:t>
              </a:r>
            </a:p>
          </p:txBody>
        </p:sp>
        <p:sp>
          <p:nvSpPr>
            <p:cNvPr id="15" name="流程图: 过程 14">
              <a:extLst>
                <a:ext uri="{FF2B5EF4-FFF2-40B4-BE49-F238E27FC236}">
                  <a16:creationId xmlns:a16="http://schemas.microsoft.com/office/drawing/2014/main" id="{837C6F09-2FF5-49A0-ACD7-126604C4590C}"/>
                </a:ext>
              </a:extLst>
            </p:cNvPr>
            <p:cNvSpPr/>
            <p:nvPr/>
          </p:nvSpPr>
          <p:spPr>
            <a:xfrm>
              <a:off x="2028137" y="5134716"/>
              <a:ext cx="2148895" cy="4484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a:t>
              </a:r>
              <a:r>
                <a:rPr lang="en-US" altLang="zh-CN" dirty="0"/>
                <a:t>0.2</a:t>
              </a:r>
              <a:r>
                <a:rPr lang="zh-CN" altLang="en-US" dirty="0"/>
                <a:t>秒后的帧</a:t>
              </a:r>
            </a:p>
          </p:txBody>
        </p:sp>
        <p:cxnSp>
          <p:nvCxnSpPr>
            <p:cNvPr id="16" name="直接箭头连接符 15">
              <a:extLst>
                <a:ext uri="{FF2B5EF4-FFF2-40B4-BE49-F238E27FC236}">
                  <a16:creationId xmlns:a16="http://schemas.microsoft.com/office/drawing/2014/main" id="{D3597E6D-C4CC-44CF-A652-2550C6278317}"/>
                </a:ext>
              </a:extLst>
            </p:cNvPr>
            <p:cNvCxnSpPr>
              <a:stCxn id="10" idx="2"/>
              <a:endCxn id="12" idx="0"/>
            </p:cNvCxnSpPr>
            <p:nvPr/>
          </p:nvCxnSpPr>
          <p:spPr>
            <a:xfrm>
              <a:off x="3102584" y="2112352"/>
              <a:ext cx="1" cy="340702"/>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CF81DE29-1FF4-421B-866C-C214B74546EE}"/>
                </a:ext>
              </a:extLst>
            </p:cNvPr>
            <p:cNvCxnSpPr>
              <a:stCxn id="12" idx="2"/>
              <a:endCxn id="13" idx="0"/>
            </p:cNvCxnSpPr>
            <p:nvPr/>
          </p:nvCxnSpPr>
          <p:spPr>
            <a:xfrm flipH="1">
              <a:off x="3102584" y="3086100"/>
              <a:ext cx="1" cy="23080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B5374BED-73FA-4C1C-A27D-030708822F61}"/>
                </a:ext>
              </a:extLst>
            </p:cNvPr>
            <p:cNvCxnSpPr>
              <a:stCxn id="13" idx="2"/>
              <a:endCxn id="14" idx="0"/>
            </p:cNvCxnSpPr>
            <p:nvPr/>
          </p:nvCxnSpPr>
          <p:spPr>
            <a:xfrm>
              <a:off x="3102584" y="3949946"/>
              <a:ext cx="0" cy="268169"/>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A336A451-767C-4E93-BFE9-A06880876A58}"/>
                </a:ext>
              </a:extLst>
            </p:cNvPr>
            <p:cNvCxnSpPr>
              <a:stCxn id="14" idx="2"/>
              <a:endCxn id="15" idx="0"/>
            </p:cNvCxnSpPr>
            <p:nvPr/>
          </p:nvCxnSpPr>
          <p:spPr>
            <a:xfrm>
              <a:off x="3102584" y="4866546"/>
              <a:ext cx="1" cy="26817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332A9D8B-E42B-4393-83DE-99CC277ECD50}"/>
                </a:ext>
              </a:extLst>
            </p:cNvPr>
            <p:cNvCxnSpPr>
              <a:cxnSpLocks/>
              <a:stCxn id="15" idx="2"/>
            </p:cNvCxnSpPr>
            <p:nvPr/>
          </p:nvCxnSpPr>
          <p:spPr>
            <a:xfrm rot="5400000" flipH="1">
              <a:off x="1432046" y="3912577"/>
              <a:ext cx="3334728" cy="6351"/>
            </a:xfrm>
            <a:prstGeom prst="bentConnector5">
              <a:avLst>
                <a:gd name="adj1" fmla="val -6855"/>
                <a:gd name="adj2" fmla="val 26193214"/>
                <a:gd name="adj3" fmla="val 9996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2ABA6F5-E54B-487E-AA5A-8790390B6EBB}"/>
                </a:ext>
              </a:extLst>
            </p:cNvPr>
            <p:cNvSpPr txBox="1"/>
            <p:nvPr/>
          </p:nvSpPr>
          <p:spPr>
            <a:xfrm>
              <a:off x="3115285" y="2998149"/>
              <a:ext cx="239811" cy="369332"/>
            </a:xfrm>
            <a:prstGeom prst="rect">
              <a:avLst/>
            </a:prstGeom>
            <a:noFill/>
          </p:spPr>
          <p:txBody>
            <a:bodyPr wrap="square" rtlCol="0">
              <a:spAutoFit/>
            </a:bodyPr>
            <a:lstStyle/>
            <a:p>
              <a:r>
                <a:rPr lang="en-US" altLang="zh-CN" dirty="0">
                  <a:solidFill>
                    <a:schemeClr val="bg1"/>
                  </a:solidFill>
                </a:rPr>
                <a:t>N</a:t>
              </a:r>
              <a:endParaRPr lang="zh-CN" altLang="en-US" dirty="0">
                <a:solidFill>
                  <a:schemeClr val="bg1"/>
                </a:solidFill>
              </a:endParaRPr>
            </a:p>
          </p:txBody>
        </p:sp>
        <p:sp>
          <p:nvSpPr>
            <p:cNvPr id="22" name="流程图: 过程 21">
              <a:extLst>
                <a:ext uri="{FF2B5EF4-FFF2-40B4-BE49-F238E27FC236}">
                  <a16:creationId xmlns:a16="http://schemas.microsoft.com/office/drawing/2014/main" id="{F3D9AC27-AEA9-416C-B86D-29C8E543D040}"/>
                </a:ext>
              </a:extLst>
            </p:cNvPr>
            <p:cNvSpPr/>
            <p:nvPr/>
          </p:nvSpPr>
          <p:spPr>
            <a:xfrm>
              <a:off x="5384021" y="3521318"/>
              <a:ext cx="1828800" cy="5363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统计已计算帧的舒适度平均值</a:t>
              </a:r>
            </a:p>
          </p:txBody>
        </p:sp>
        <p:sp>
          <p:nvSpPr>
            <p:cNvPr id="23" name="流程图: 数据 22">
              <a:extLst>
                <a:ext uri="{FF2B5EF4-FFF2-40B4-BE49-F238E27FC236}">
                  <a16:creationId xmlns:a16="http://schemas.microsoft.com/office/drawing/2014/main" id="{1BD4BC83-F7A9-4744-8C59-3327859FC5D8}"/>
                </a:ext>
              </a:extLst>
            </p:cNvPr>
            <p:cNvSpPr/>
            <p:nvPr/>
          </p:nvSpPr>
          <p:spPr>
            <a:xfrm>
              <a:off x="4806904" y="4374172"/>
              <a:ext cx="2983034" cy="633046"/>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输出该视频客观舒适度估计值</a:t>
              </a:r>
            </a:p>
          </p:txBody>
        </p:sp>
        <p:sp>
          <p:nvSpPr>
            <p:cNvPr id="24" name="流程图: 终止 23">
              <a:extLst>
                <a:ext uri="{FF2B5EF4-FFF2-40B4-BE49-F238E27FC236}">
                  <a16:creationId xmlns:a16="http://schemas.microsoft.com/office/drawing/2014/main" id="{3BEADC42-7088-4BEF-8E24-3D09D880552D}"/>
                </a:ext>
              </a:extLst>
            </p:cNvPr>
            <p:cNvSpPr/>
            <p:nvPr/>
          </p:nvSpPr>
          <p:spPr>
            <a:xfrm>
              <a:off x="5787373" y="5341299"/>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结束</a:t>
              </a:r>
            </a:p>
          </p:txBody>
        </p:sp>
        <p:cxnSp>
          <p:nvCxnSpPr>
            <p:cNvPr id="25" name="直接箭头连接符 24">
              <a:extLst>
                <a:ext uri="{FF2B5EF4-FFF2-40B4-BE49-F238E27FC236}">
                  <a16:creationId xmlns:a16="http://schemas.microsoft.com/office/drawing/2014/main" id="{48165F7F-F77A-4949-86BA-BBC88F76D5F5}"/>
                </a:ext>
              </a:extLst>
            </p:cNvPr>
            <p:cNvCxnSpPr>
              <a:stCxn id="22" idx="2"/>
              <a:endCxn id="23" idx="1"/>
            </p:cNvCxnSpPr>
            <p:nvPr/>
          </p:nvCxnSpPr>
          <p:spPr>
            <a:xfrm>
              <a:off x="6298421" y="4057649"/>
              <a:ext cx="0" cy="31652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2054652A-DD7D-41EA-A72C-116A9522044D}"/>
                </a:ext>
              </a:extLst>
            </p:cNvPr>
            <p:cNvCxnSpPr>
              <a:stCxn id="23" idx="4"/>
              <a:endCxn id="24" idx="0"/>
            </p:cNvCxnSpPr>
            <p:nvPr/>
          </p:nvCxnSpPr>
          <p:spPr>
            <a:xfrm>
              <a:off x="6298421" y="5007218"/>
              <a:ext cx="0" cy="334081"/>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A87255FB-C0D4-4B2E-9354-6C4A40187700}"/>
                </a:ext>
              </a:extLst>
            </p:cNvPr>
            <p:cNvCxnSpPr>
              <a:stCxn id="12" idx="3"/>
              <a:endCxn id="22" idx="0"/>
            </p:cNvCxnSpPr>
            <p:nvPr/>
          </p:nvCxnSpPr>
          <p:spPr>
            <a:xfrm>
              <a:off x="4315924" y="2769577"/>
              <a:ext cx="1982497" cy="751741"/>
            </a:xfrm>
            <a:prstGeom prst="bentConnector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4309E29-D168-4EC7-97A8-3EFB42D49BBB}"/>
                </a:ext>
              </a:extLst>
            </p:cNvPr>
            <p:cNvSpPr txBox="1"/>
            <p:nvPr/>
          </p:nvSpPr>
          <p:spPr>
            <a:xfrm>
              <a:off x="4445903" y="2400245"/>
              <a:ext cx="239811" cy="369332"/>
            </a:xfrm>
            <a:prstGeom prst="rect">
              <a:avLst/>
            </a:prstGeom>
            <a:noFill/>
          </p:spPr>
          <p:txBody>
            <a:bodyPr wrap="square" rtlCol="0">
              <a:spAutoFit/>
            </a:bodyPr>
            <a:lstStyle/>
            <a:p>
              <a:r>
                <a:rPr lang="en-US" altLang="zh-CN" dirty="0">
                  <a:solidFill>
                    <a:schemeClr val="bg1"/>
                  </a:solidFill>
                </a:rPr>
                <a:t>Y</a:t>
              </a:r>
              <a:endParaRPr lang="zh-CN" altLang="en-US" dirty="0">
                <a:solidFill>
                  <a:schemeClr val="bg1"/>
                </a:solidFill>
              </a:endParaRPr>
            </a:p>
          </p:txBody>
        </p:sp>
      </p:grpSp>
      <p:pic>
        <p:nvPicPr>
          <p:cNvPr id="3" name="音频 2">
            <a:hlinkClick r:id="" action="ppaction://media"/>
            <a:extLst>
              <a:ext uri="{FF2B5EF4-FFF2-40B4-BE49-F238E27FC236}">
                <a16:creationId xmlns:a16="http://schemas.microsoft.com/office/drawing/2014/main" id="{2B71D8D1-AE0E-40E1-A4A4-EDE6B2E4CC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79950841"/>
      </p:ext>
    </p:extLst>
  </p:cSld>
  <p:clrMapOvr>
    <a:masterClrMapping/>
  </p:clrMapOvr>
  <mc:AlternateContent xmlns:mc="http://schemas.openxmlformats.org/markup-compatibility/2006">
    <mc:Choice xmlns:p14="http://schemas.microsoft.com/office/powerpoint/2010/main" Requires="p14">
      <p:transition spd="slow" p14:dur="2000" advTm="30492"/>
    </mc:Choice>
    <mc:Fallback>
      <p:transition spd="slow" advTm="30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1570615" y="2904564"/>
            <a:ext cx="6002770" cy="989703"/>
          </a:xfrm>
        </p:spPr>
        <p:txBody>
          <a:bodyPr>
            <a:normAutofit/>
          </a:bodyPr>
          <a:lstStyle/>
          <a:p>
            <a:r>
              <a:rPr lang="zh-CN" altLang="en-US" sz="4400" dirty="0"/>
              <a:t>舒适度评价模型的验证</a:t>
            </a:r>
          </a:p>
        </p:txBody>
      </p:sp>
      <p:pic>
        <p:nvPicPr>
          <p:cNvPr id="2" name="音频 1">
            <a:hlinkClick r:id="" action="ppaction://media"/>
            <a:extLst>
              <a:ext uri="{FF2B5EF4-FFF2-40B4-BE49-F238E27FC236}">
                <a16:creationId xmlns:a16="http://schemas.microsoft.com/office/drawing/2014/main" id="{7FAFDF75-AC4D-452F-9CB8-C5FFC8BAD8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131252972"/>
      </p:ext>
    </p:extLst>
  </p:cSld>
  <p:clrMapOvr>
    <a:masterClrMapping/>
  </p:clrMapOvr>
  <mc:AlternateContent xmlns:mc="http://schemas.openxmlformats.org/markup-compatibility/2006">
    <mc:Choice xmlns:p14="http://schemas.microsoft.com/office/powerpoint/2010/main" Requires="p14">
      <p:transition spd="slow" p14:dur="2000" advTm="16098"/>
    </mc:Choice>
    <mc:Fallback>
      <p:transition spd="slow" advTm="16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5541736" cy="949805"/>
          </a:xfrm>
        </p:spPr>
        <p:txBody>
          <a:bodyPr>
            <a:normAutofit/>
          </a:bodyPr>
          <a:lstStyle/>
          <a:p>
            <a:r>
              <a:rPr lang="zh-CN" altLang="en-US" sz="3200" dirty="0"/>
              <a:t>主观评价实验：</a:t>
            </a:r>
          </a:p>
        </p:txBody>
      </p:sp>
      <p:pic>
        <p:nvPicPr>
          <p:cNvPr id="4" name="图片 3">
            <a:extLst>
              <a:ext uri="{FF2B5EF4-FFF2-40B4-BE49-F238E27FC236}">
                <a16:creationId xmlns:a16="http://schemas.microsoft.com/office/drawing/2014/main" id="{FF3DFCB9-00EB-4665-86A0-6D835D753E27}"/>
              </a:ext>
            </a:extLst>
          </p:cNvPr>
          <p:cNvPicPr>
            <a:picLocks noChangeAspect="1"/>
          </p:cNvPicPr>
          <p:nvPr/>
        </p:nvPicPr>
        <p:blipFill>
          <a:blip r:embed="rId5"/>
          <a:stretch>
            <a:fillRect/>
          </a:stretch>
        </p:blipFill>
        <p:spPr>
          <a:xfrm>
            <a:off x="4830183" y="1113752"/>
            <a:ext cx="4121727" cy="2700630"/>
          </a:xfrm>
          <a:prstGeom prst="rect">
            <a:avLst/>
          </a:prstGeom>
        </p:spPr>
      </p:pic>
      <p:sp>
        <p:nvSpPr>
          <p:cNvPr id="6" name="副标题 2">
            <a:extLst>
              <a:ext uri="{FF2B5EF4-FFF2-40B4-BE49-F238E27FC236}">
                <a16:creationId xmlns:a16="http://schemas.microsoft.com/office/drawing/2014/main" id="{9C81715A-E15C-4FF6-A8CE-205DE57D543C}"/>
              </a:ext>
            </a:extLst>
          </p:cNvPr>
          <p:cNvSpPr txBox="1">
            <a:spLocks/>
          </p:cNvSpPr>
          <p:nvPr/>
        </p:nvSpPr>
        <p:spPr>
          <a:xfrm>
            <a:off x="450273" y="1989163"/>
            <a:ext cx="4455214" cy="2001923"/>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t>实验器材：</a:t>
            </a:r>
            <a:endParaRPr lang="en-US" altLang="zh-CN" sz="2800" dirty="0"/>
          </a:p>
          <a:p>
            <a:r>
              <a:rPr lang="en-US" altLang="zh-CN" dirty="0"/>
              <a:t>		Cardboard VR</a:t>
            </a:r>
            <a:r>
              <a:rPr lang="zh-CN" altLang="en-US" dirty="0"/>
              <a:t>眼镜盒</a:t>
            </a:r>
            <a:endParaRPr lang="en-US" altLang="zh-CN" dirty="0"/>
          </a:p>
          <a:p>
            <a:endParaRPr lang="en-US" altLang="zh-CN" dirty="0"/>
          </a:p>
          <a:p>
            <a:r>
              <a:rPr lang="zh-CN" altLang="en-US" sz="2800" dirty="0"/>
              <a:t>视频片段：</a:t>
            </a:r>
            <a:endParaRPr lang="en-US" altLang="zh-CN" sz="2800" dirty="0"/>
          </a:p>
          <a:p>
            <a:endParaRPr lang="zh-CN" altLang="en-US" sz="3200" dirty="0"/>
          </a:p>
        </p:txBody>
      </p:sp>
      <p:sp>
        <p:nvSpPr>
          <p:cNvPr id="11" name="副标题 2">
            <a:extLst>
              <a:ext uri="{FF2B5EF4-FFF2-40B4-BE49-F238E27FC236}">
                <a16:creationId xmlns:a16="http://schemas.microsoft.com/office/drawing/2014/main" id="{D48212DF-C785-4E7E-9BBB-7F5574C7C0A4}"/>
              </a:ext>
            </a:extLst>
          </p:cNvPr>
          <p:cNvSpPr txBox="1">
            <a:spLocks/>
          </p:cNvSpPr>
          <p:nvPr/>
        </p:nvSpPr>
        <p:spPr>
          <a:xfrm>
            <a:off x="1558310" y="3991086"/>
            <a:ext cx="2239139" cy="1825218"/>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fontAlgn="t">
              <a:buFont typeface="Arial" panose="020B0604020202020204" pitchFamily="34" charset="0"/>
              <a:buChar char="•"/>
            </a:pPr>
            <a:r>
              <a:rPr lang="zh-CN" altLang="zh-CN" sz="2800" b="1" dirty="0"/>
              <a:t>阿凡达</a:t>
            </a:r>
          </a:p>
          <a:p>
            <a:pPr marL="342900" indent="-342900" fontAlgn="t">
              <a:buFont typeface="Arial" panose="020B0604020202020204" pitchFamily="34" charset="0"/>
              <a:buChar char="•"/>
            </a:pPr>
            <a:r>
              <a:rPr lang="zh-CN" altLang="zh-CN" sz="2800" b="1" dirty="0"/>
              <a:t>复仇者联盟</a:t>
            </a:r>
            <a:endParaRPr lang="zh-CN" altLang="zh-CN" sz="2800" dirty="0"/>
          </a:p>
          <a:p>
            <a:pPr marL="342900" indent="-342900" fontAlgn="t">
              <a:buFont typeface="Arial" panose="020B0604020202020204" pitchFamily="34" charset="0"/>
              <a:buChar char="•"/>
            </a:pPr>
            <a:r>
              <a:rPr lang="zh-CN" altLang="zh-CN" sz="2800" b="1" dirty="0"/>
              <a:t>驯龙高手</a:t>
            </a:r>
            <a:endParaRPr lang="zh-CN" altLang="zh-CN" sz="2800" dirty="0"/>
          </a:p>
          <a:p>
            <a:pPr marL="342900" indent="-342900" fontAlgn="t">
              <a:buFont typeface="Arial" panose="020B0604020202020204" pitchFamily="34" charset="0"/>
              <a:buChar char="•"/>
            </a:pPr>
            <a:r>
              <a:rPr lang="zh-CN" altLang="zh-CN" sz="2800" b="1" dirty="0"/>
              <a:t>魔法王国</a:t>
            </a:r>
            <a:endParaRPr lang="zh-CN" altLang="zh-CN" sz="2800" dirty="0"/>
          </a:p>
          <a:p>
            <a:pPr marL="342900" indent="-342900" fontAlgn="t">
              <a:buFont typeface="Arial" panose="020B0604020202020204" pitchFamily="34" charset="0"/>
              <a:buChar char="•"/>
            </a:pPr>
            <a:r>
              <a:rPr lang="zh-CN" altLang="zh-CN" sz="2800" b="1" dirty="0"/>
              <a:t>疯狂动物城</a:t>
            </a:r>
            <a:endParaRPr lang="zh-CN" altLang="zh-CN" sz="2800" dirty="0"/>
          </a:p>
        </p:txBody>
      </p:sp>
      <p:pic>
        <p:nvPicPr>
          <p:cNvPr id="2" name="音频 1">
            <a:hlinkClick r:id="" action="ppaction://media"/>
            <a:extLst>
              <a:ext uri="{FF2B5EF4-FFF2-40B4-BE49-F238E27FC236}">
                <a16:creationId xmlns:a16="http://schemas.microsoft.com/office/drawing/2014/main" id="{88BDB2A2-CCE7-4C43-BD42-6841D72240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267110660"/>
      </p:ext>
    </p:extLst>
  </p:cSld>
  <p:clrMapOvr>
    <a:masterClrMapping/>
  </p:clrMapOvr>
  <mc:AlternateContent xmlns:mc="http://schemas.openxmlformats.org/markup-compatibility/2006">
    <mc:Choice xmlns:p14="http://schemas.microsoft.com/office/powerpoint/2010/main" Requires="p14">
      <p:transition spd="slow" p14:dur="2000" advTm="25909"/>
    </mc:Choice>
    <mc:Fallback>
      <p:transition spd="slow" advTm="2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实验结果：</a:t>
            </a:r>
          </a:p>
        </p:txBody>
      </p:sp>
      <p:graphicFrame>
        <p:nvGraphicFramePr>
          <p:cNvPr id="7" name="图表 6">
            <a:extLst>
              <a:ext uri="{FF2B5EF4-FFF2-40B4-BE49-F238E27FC236}">
                <a16:creationId xmlns:a16="http://schemas.microsoft.com/office/drawing/2014/main" id="{E8482560-D106-4D9E-A448-5ECDA0FCD315}"/>
              </a:ext>
            </a:extLst>
          </p:cNvPr>
          <p:cNvGraphicFramePr>
            <a:graphicFrameLocks/>
          </p:cNvGraphicFramePr>
          <p:nvPr>
            <p:extLst>
              <p:ext uri="{D42A27DB-BD31-4B8C-83A1-F6EECF244321}">
                <p14:modId xmlns:p14="http://schemas.microsoft.com/office/powerpoint/2010/main" val="285557023"/>
              </p:ext>
            </p:extLst>
          </p:nvPr>
        </p:nvGraphicFramePr>
        <p:xfrm>
          <a:off x="587272" y="1588655"/>
          <a:ext cx="7969455" cy="4341418"/>
        </p:xfrm>
        <a:graphic>
          <a:graphicData uri="http://schemas.openxmlformats.org/drawingml/2006/chart">
            <c:chart xmlns:c="http://schemas.openxmlformats.org/drawingml/2006/chart" xmlns:r="http://schemas.openxmlformats.org/officeDocument/2006/relationships" r:id="rId5"/>
          </a:graphicData>
        </a:graphic>
      </p:graphicFrame>
      <p:pic>
        <p:nvPicPr>
          <p:cNvPr id="4" name="音频 3">
            <a:hlinkClick r:id="" action="ppaction://media"/>
            <a:extLst>
              <a:ext uri="{FF2B5EF4-FFF2-40B4-BE49-F238E27FC236}">
                <a16:creationId xmlns:a16="http://schemas.microsoft.com/office/drawing/2014/main" id="{FE734DE3-CF88-47BD-A32C-6C87DFB484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54251108"/>
      </p:ext>
    </p:extLst>
  </p:cSld>
  <p:clrMapOvr>
    <a:masterClrMapping/>
  </p:clrMapOvr>
  <mc:AlternateContent xmlns:mc="http://schemas.openxmlformats.org/markup-compatibility/2006">
    <mc:Choice xmlns:p14="http://schemas.microsoft.com/office/powerpoint/2010/main" Requires="p14">
      <p:transition spd="slow" p14:dur="2000" advTm="22461"/>
    </mc:Choice>
    <mc:Fallback>
      <p:transition spd="slow" advTm="2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2" y="2669663"/>
            <a:ext cx="7751335" cy="1518674"/>
          </a:xfrm>
        </p:spPr>
        <p:txBody>
          <a:bodyPr>
            <a:normAutofit/>
          </a:bodyPr>
          <a:lstStyle/>
          <a:p>
            <a:pPr algn="ctr"/>
            <a:r>
              <a:rPr lang="zh-CN" altLang="en-US" sz="6000" dirty="0"/>
              <a:t>总结与展望</a:t>
            </a:r>
            <a:endParaRPr lang="en-US" altLang="zh-CN" sz="6000" dirty="0"/>
          </a:p>
        </p:txBody>
      </p:sp>
      <p:pic>
        <p:nvPicPr>
          <p:cNvPr id="2" name="音频 1">
            <a:hlinkClick r:id="" action="ppaction://media"/>
            <a:extLst>
              <a:ext uri="{FF2B5EF4-FFF2-40B4-BE49-F238E27FC236}">
                <a16:creationId xmlns:a16="http://schemas.microsoft.com/office/drawing/2014/main" id="{B72FFDB8-14F5-4F44-AD3C-C631F4D339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48883582"/>
      </p:ext>
    </p:extLst>
  </p:cSld>
  <p:clrMapOvr>
    <a:masterClrMapping/>
  </p:clrMapOvr>
  <mc:AlternateContent xmlns:mc="http://schemas.openxmlformats.org/markup-compatibility/2006">
    <mc:Choice xmlns:p14="http://schemas.microsoft.com/office/powerpoint/2010/main" Requires="p14">
      <p:transition spd="slow" p14:dur="2000" advTm="3139"/>
    </mc:Choice>
    <mc:Fallback>
      <p:transition spd="slow" advTm="3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3" y="685501"/>
            <a:ext cx="3875668" cy="842085"/>
          </a:xfrm>
        </p:spPr>
        <p:txBody>
          <a:bodyPr>
            <a:normAutofit/>
          </a:bodyPr>
          <a:lstStyle/>
          <a:p>
            <a:r>
              <a:rPr lang="zh-CN" altLang="en-US" sz="4000" dirty="0"/>
              <a:t>成果：</a:t>
            </a:r>
            <a:endParaRPr lang="en-US" altLang="zh-CN" sz="4000" dirty="0"/>
          </a:p>
        </p:txBody>
      </p:sp>
      <p:sp>
        <p:nvSpPr>
          <p:cNvPr id="5" name="副标题 2">
            <a:extLst>
              <a:ext uri="{FF2B5EF4-FFF2-40B4-BE49-F238E27FC236}">
                <a16:creationId xmlns:a16="http://schemas.microsoft.com/office/drawing/2014/main" id="{76D12C4E-ECEC-4D56-98AD-F4C7022FBCBF}"/>
              </a:ext>
            </a:extLst>
          </p:cNvPr>
          <p:cNvSpPr txBox="1">
            <a:spLocks/>
          </p:cNvSpPr>
          <p:nvPr/>
        </p:nvSpPr>
        <p:spPr>
          <a:xfrm>
            <a:off x="5034578" y="1739750"/>
            <a:ext cx="3875668" cy="84208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4000" dirty="0">
                <a:solidFill>
                  <a:schemeClr val="accent2">
                    <a:lumMod val="60000"/>
                    <a:lumOff val="40000"/>
                  </a:schemeClr>
                </a:solidFill>
              </a:rPr>
              <a:t>不足：</a:t>
            </a:r>
            <a:endParaRPr lang="en-US" altLang="zh-CN" sz="4000" dirty="0">
              <a:solidFill>
                <a:schemeClr val="accent2">
                  <a:lumMod val="60000"/>
                  <a:lumOff val="40000"/>
                </a:schemeClr>
              </a:solidFill>
            </a:endParaRPr>
          </a:p>
        </p:txBody>
      </p:sp>
      <p:sp>
        <p:nvSpPr>
          <p:cNvPr id="7" name="矩形 6">
            <a:extLst>
              <a:ext uri="{FF2B5EF4-FFF2-40B4-BE49-F238E27FC236}">
                <a16:creationId xmlns:a16="http://schemas.microsoft.com/office/drawing/2014/main" id="{0C6E3A22-D535-4F41-AF89-EC534B6C4B08}"/>
              </a:ext>
            </a:extLst>
          </p:cNvPr>
          <p:cNvSpPr/>
          <p:nvPr/>
        </p:nvSpPr>
        <p:spPr>
          <a:xfrm>
            <a:off x="696333" y="247740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较快估计舒适度</a:t>
            </a:r>
            <a:endParaRPr lang="en-US" altLang="zh-CN" sz="2000" dirty="0">
              <a:solidFill>
                <a:srgbClr val="146194">
                  <a:lumMod val="75000"/>
                </a:srgbClr>
              </a:solidFill>
            </a:endParaRPr>
          </a:p>
          <a:p>
            <a:pPr lvl="0">
              <a:spcBef>
                <a:spcPct val="20000"/>
              </a:spcBef>
              <a:spcAft>
                <a:spcPts val="600"/>
              </a:spcAft>
              <a:buClr>
                <a:prstClr val="white"/>
              </a:buClr>
              <a:buSzPct val="80000"/>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舒适度估值误差：</a:t>
            </a:r>
            <a:r>
              <a:rPr lang="en-US" altLang="zh-CN" sz="2000" dirty="0">
                <a:solidFill>
                  <a:srgbClr val="0070C0"/>
                </a:solidFill>
              </a:rPr>
              <a:t>&lt;8%</a:t>
            </a:r>
          </a:p>
          <a:p>
            <a:pPr lvl="0">
              <a:spcBef>
                <a:spcPct val="20000"/>
              </a:spcBef>
              <a:spcAft>
                <a:spcPts val="600"/>
              </a:spcAft>
              <a:buClr>
                <a:prstClr val="white"/>
              </a:buClr>
              <a:buSzPct val="80000"/>
            </a:pPr>
            <a:endParaRPr lang="en-US" altLang="zh-CN" sz="2000" dirty="0">
              <a:solidFill>
                <a:srgbClr val="0070C0"/>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舒适度提升均值：</a:t>
            </a:r>
            <a:r>
              <a:rPr lang="en-US" altLang="zh-CN" sz="2000" dirty="0">
                <a:solidFill>
                  <a:srgbClr val="0070C0"/>
                </a:solidFill>
              </a:rPr>
              <a:t>5.2%</a:t>
            </a:r>
          </a:p>
        </p:txBody>
      </p:sp>
      <p:sp>
        <p:nvSpPr>
          <p:cNvPr id="8" name="矩形 7">
            <a:extLst>
              <a:ext uri="{FF2B5EF4-FFF2-40B4-BE49-F238E27FC236}">
                <a16:creationId xmlns:a16="http://schemas.microsoft.com/office/drawing/2014/main" id="{546F826F-2D82-470E-95E3-253F555E2766}"/>
              </a:ext>
            </a:extLst>
          </p:cNvPr>
          <p:cNvSpPr/>
          <p:nvPr/>
        </p:nvSpPr>
        <p:spPr>
          <a:xfrm>
            <a:off x="5034578" y="353165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实验样本偏少</a:t>
            </a: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近距离观看不具代表性</a:t>
            </a:r>
            <a:endParaRPr lang="en-US" altLang="zh-CN" sz="2000" dirty="0">
              <a:solidFill>
                <a:srgbClr val="146194">
                  <a:lumMod val="75000"/>
                </a:srgbClr>
              </a:solidFill>
            </a:endParaRPr>
          </a:p>
          <a:p>
            <a:pPr lvl="0">
              <a:spcBef>
                <a:spcPct val="20000"/>
              </a:spcBef>
              <a:spcAft>
                <a:spcPts val="600"/>
              </a:spcAft>
              <a:buSzPct val="80000"/>
            </a:pPr>
            <a:endParaRPr lang="en-US" altLang="zh-CN" sz="2000" dirty="0">
              <a:solidFill>
                <a:srgbClr val="0070C0"/>
              </a:solidFill>
            </a:endParaRPr>
          </a:p>
          <a:p>
            <a:pPr marL="34290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提升方法可改进</a:t>
            </a:r>
            <a:endParaRPr lang="en-US" altLang="zh-CN" sz="2000" dirty="0">
              <a:solidFill>
                <a:srgbClr val="146194">
                  <a:lumMod val="75000"/>
                </a:srgbClr>
              </a:solidFill>
            </a:endParaRPr>
          </a:p>
        </p:txBody>
      </p:sp>
      <p:pic>
        <p:nvPicPr>
          <p:cNvPr id="11" name="音频 10">
            <a:hlinkClick r:id="" action="ppaction://media"/>
            <a:extLst>
              <a:ext uri="{FF2B5EF4-FFF2-40B4-BE49-F238E27FC236}">
                <a16:creationId xmlns:a16="http://schemas.microsoft.com/office/drawing/2014/main" id="{3334CA36-6A30-4787-B2B4-0CDC25E6B3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78684885"/>
      </p:ext>
    </p:extLst>
  </p:cSld>
  <p:clrMapOvr>
    <a:masterClrMapping/>
  </p:clrMapOvr>
  <mc:AlternateContent xmlns:mc="http://schemas.openxmlformats.org/markup-compatibility/2006">
    <mc:Choice xmlns:p14="http://schemas.microsoft.com/office/powerpoint/2010/main" Requires="p14">
      <p:transition spd="slow" p14:dur="2000" advTm="21049"/>
    </mc:Choice>
    <mc:Fallback>
      <p:transition spd="slow" advTm="2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40B5683E-1230-49FD-96D7-52F1394F31C6}"/>
              </a:ext>
            </a:extLst>
          </p:cNvPr>
          <p:cNvSpPr>
            <a:spLocks noGrp="1"/>
          </p:cNvSpPr>
          <p:nvPr>
            <p:ph type="subTitle" idx="1"/>
          </p:nvPr>
        </p:nvSpPr>
        <p:spPr>
          <a:xfrm>
            <a:off x="2094875" y="2897195"/>
            <a:ext cx="4954250" cy="1913466"/>
          </a:xfrm>
        </p:spPr>
        <p:txBody>
          <a:bodyPr>
            <a:normAutofit/>
          </a:bodyPr>
          <a:lstStyle/>
          <a:p>
            <a:pPr algn="ctr"/>
            <a:r>
              <a:rPr lang="en-US" altLang="zh-CN" sz="8000" dirty="0"/>
              <a:t>End.</a:t>
            </a:r>
            <a:endParaRPr lang="zh-CN" altLang="en-US" sz="8000" dirty="0"/>
          </a:p>
        </p:txBody>
      </p:sp>
    </p:spTree>
    <p:extLst>
      <p:ext uri="{BB962C8B-B14F-4D97-AF65-F5344CB8AC3E}">
        <p14:creationId xmlns:p14="http://schemas.microsoft.com/office/powerpoint/2010/main" val="75994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研究背景：</a:t>
            </a:r>
          </a:p>
        </p:txBody>
      </p:sp>
      <p:pic>
        <p:nvPicPr>
          <p:cNvPr id="9" name="图片 8">
            <a:extLst>
              <a:ext uri="{FF2B5EF4-FFF2-40B4-BE49-F238E27FC236}">
                <a16:creationId xmlns:a16="http://schemas.microsoft.com/office/drawing/2014/main" id="{87BBB50A-9D56-4629-8251-D9B10221B9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689" y="638850"/>
            <a:ext cx="3016539" cy="4673977"/>
          </a:xfrm>
          <a:prstGeom prst="rect">
            <a:avLst/>
          </a:prstGeom>
        </p:spPr>
      </p:pic>
      <p:sp>
        <p:nvSpPr>
          <p:cNvPr id="10" name="副标题 2">
            <a:extLst>
              <a:ext uri="{FF2B5EF4-FFF2-40B4-BE49-F238E27FC236}">
                <a16:creationId xmlns:a16="http://schemas.microsoft.com/office/drawing/2014/main" id="{2A3A618D-1C1B-4A16-962F-F932C171D228}"/>
              </a:ext>
            </a:extLst>
          </p:cNvPr>
          <p:cNvSpPr txBox="1">
            <a:spLocks/>
          </p:cNvSpPr>
          <p:nvPr/>
        </p:nvSpPr>
        <p:spPr>
          <a:xfrm>
            <a:off x="5383763" y="5395714"/>
            <a:ext cx="3260390" cy="66238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zh-CN" sz="1600" dirty="0"/>
              <a:t>1952</a:t>
            </a:r>
            <a:r>
              <a:rPr lang="zh-CN" altLang="en-US" sz="1600" dirty="0"/>
              <a:t>年</a:t>
            </a:r>
            <a:r>
              <a:rPr lang="en-US" altLang="zh-CN" sz="1600" dirty="0"/>
              <a:t>《</a:t>
            </a:r>
            <a:r>
              <a:rPr lang="zh-CN" altLang="en-US" sz="1600" dirty="0"/>
              <a:t>非洲历险记</a:t>
            </a:r>
            <a:r>
              <a:rPr lang="en-US" altLang="zh-CN" sz="1600" dirty="0"/>
              <a:t>》</a:t>
            </a:r>
            <a:r>
              <a:rPr lang="zh-CN" altLang="en-US" sz="1600" dirty="0"/>
              <a:t>宣传海报</a:t>
            </a:r>
          </a:p>
        </p:txBody>
      </p:sp>
      <p:sp>
        <p:nvSpPr>
          <p:cNvPr id="11" name="副标题 2">
            <a:extLst>
              <a:ext uri="{FF2B5EF4-FFF2-40B4-BE49-F238E27FC236}">
                <a16:creationId xmlns:a16="http://schemas.microsoft.com/office/drawing/2014/main" id="{E3FEE152-BD9C-49D4-B42E-95027545E43B}"/>
              </a:ext>
            </a:extLst>
          </p:cNvPr>
          <p:cNvSpPr txBox="1">
            <a:spLocks/>
          </p:cNvSpPr>
          <p:nvPr/>
        </p:nvSpPr>
        <p:spPr>
          <a:xfrm>
            <a:off x="450273" y="2243715"/>
            <a:ext cx="4690894" cy="33546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t>1839</a:t>
            </a:r>
            <a:r>
              <a:rPr lang="zh-CN" altLang="en-US" sz="2400" dirty="0"/>
              <a:t>年：</a:t>
            </a:r>
            <a:r>
              <a:rPr lang="zh-CN" altLang="en-US" dirty="0"/>
              <a:t>查理</a:t>
            </a:r>
            <a:r>
              <a:rPr lang="en-US" altLang="zh-CN" dirty="0"/>
              <a:t>·</a:t>
            </a:r>
            <a:r>
              <a:rPr lang="zh-CN" altLang="en-US" dirty="0"/>
              <a:t>惠斯顿发明立体眼镜</a:t>
            </a:r>
            <a:endParaRPr lang="en-US" altLang="zh-CN" sz="2400" dirty="0"/>
          </a:p>
          <a:p>
            <a:r>
              <a:rPr lang="en-US" altLang="zh-CN" sz="2400" dirty="0"/>
              <a:t>1952</a:t>
            </a:r>
            <a:r>
              <a:rPr lang="zh-CN" altLang="en-US" sz="2400" dirty="0"/>
              <a:t>年：</a:t>
            </a:r>
            <a:r>
              <a:rPr lang="zh-CN" altLang="en-US" dirty="0"/>
              <a:t>第一部</a:t>
            </a:r>
            <a:r>
              <a:rPr lang="en-US" altLang="zh-CN" dirty="0"/>
              <a:t>3D</a:t>
            </a:r>
            <a:r>
              <a:rPr lang="zh-CN" altLang="en-US" dirty="0"/>
              <a:t>电影问世</a:t>
            </a:r>
            <a:endParaRPr lang="en-US" altLang="zh-CN" dirty="0"/>
          </a:p>
          <a:p>
            <a:r>
              <a:rPr lang="en-US" altLang="zh-CN" sz="2400" dirty="0"/>
              <a:t>2009</a:t>
            </a:r>
            <a:r>
              <a:rPr lang="zh-CN" altLang="en-US" sz="2400" dirty="0"/>
              <a:t>年：</a:t>
            </a:r>
            <a:r>
              <a:rPr lang="en-US" altLang="zh-CN" dirty="0"/>
              <a:t>3D</a:t>
            </a:r>
            <a:r>
              <a:rPr lang="zh-CN" altLang="en-US" dirty="0"/>
              <a:t>电影</a:t>
            </a:r>
            <a:r>
              <a:rPr lang="en-US" altLang="zh-CN" dirty="0"/>
              <a:t>《</a:t>
            </a:r>
            <a:r>
              <a:rPr lang="zh-CN" altLang="en-US" dirty="0"/>
              <a:t>阿凡达</a:t>
            </a:r>
            <a:r>
              <a:rPr lang="en-US" altLang="zh-CN" dirty="0"/>
              <a:t>》</a:t>
            </a:r>
            <a:r>
              <a:rPr lang="zh-CN" altLang="en-US" dirty="0"/>
              <a:t>上映，</a:t>
            </a:r>
            <a:endParaRPr lang="en-US" altLang="zh-CN" dirty="0"/>
          </a:p>
          <a:p>
            <a:r>
              <a:rPr lang="en-US" altLang="zh-CN" dirty="0"/>
              <a:t>		</a:t>
            </a:r>
            <a:r>
              <a:rPr lang="zh-CN" altLang="en-US" dirty="0"/>
              <a:t>立体视频舒适度问题引起注意</a:t>
            </a:r>
            <a:endParaRPr lang="en-US" altLang="zh-CN" dirty="0"/>
          </a:p>
          <a:p>
            <a:r>
              <a:rPr lang="en-US" altLang="zh-CN" sz="2400" dirty="0"/>
              <a:t>2018</a:t>
            </a:r>
            <a:r>
              <a:rPr lang="zh-CN" altLang="en-US" sz="2400" dirty="0"/>
              <a:t>年：</a:t>
            </a:r>
            <a:r>
              <a:rPr lang="en-US" altLang="zh-CN" dirty="0" err="1"/>
              <a:t>oppo</a:t>
            </a:r>
            <a:r>
              <a:rPr lang="zh-CN" altLang="en-US" dirty="0"/>
              <a:t>借助</a:t>
            </a:r>
            <a:r>
              <a:rPr lang="en-US" altLang="zh-CN" dirty="0"/>
              <a:t>5G</a:t>
            </a:r>
            <a:r>
              <a:rPr lang="zh-CN" altLang="en-US" dirty="0"/>
              <a:t>网络完成全球</a:t>
            </a:r>
            <a:r>
              <a:rPr lang="en-US" altLang="zh-CN" dirty="0"/>
              <a:t>		</a:t>
            </a:r>
            <a:r>
              <a:rPr lang="zh-CN" altLang="en-US" dirty="0"/>
              <a:t>首次</a:t>
            </a:r>
            <a:r>
              <a:rPr lang="en-US" altLang="zh-CN" dirty="0"/>
              <a:t>3D</a:t>
            </a:r>
            <a:r>
              <a:rPr lang="zh-CN" altLang="en-US" dirty="0"/>
              <a:t>视频通话</a:t>
            </a:r>
            <a:endParaRPr lang="en-US" altLang="zh-CN" dirty="0"/>
          </a:p>
          <a:p>
            <a:r>
              <a:rPr lang="en-US" altLang="zh-CN" dirty="0"/>
              <a:t>……</a:t>
            </a:r>
            <a:endParaRPr lang="zh-CN" altLang="en-US" dirty="0"/>
          </a:p>
        </p:txBody>
      </p:sp>
      <p:pic>
        <p:nvPicPr>
          <p:cNvPr id="4" name="音频 3">
            <a:hlinkClick r:id="" action="ppaction://media"/>
            <a:extLst>
              <a:ext uri="{FF2B5EF4-FFF2-40B4-BE49-F238E27FC236}">
                <a16:creationId xmlns:a16="http://schemas.microsoft.com/office/drawing/2014/main" id="{B8C31A36-1D7A-4819-805B-6FB6E19BAF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862288401"/>
      </p:ext>
    </p:extLst>
  </p:cSld>
  <p:clrMapOvr>
    <a:masterClrMapping/>
  </p:clrMapOvr>
  <mc:AlternateContent xmlns:mc="http://schemas.openxmlformats.org/markup-compatibility/2006">
    <mc:Choice xmlns:p14="http://schemas.microsoft.com/office/powerpoint/2010/main" Requires="p14">
      <p:transition spd="slow" p14:dur="2000" advTm="8982"/>
    </mc:Choice>
    <mc:Fallback>
      <p:transition spd="slow" advTm="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研究现状：</a:t>
            </a:r>
          </a:p>
        </p:txBody>
      </p:sp>
      <p:sp>
        <p:nvSpPr>
          <p:cNvPr id="7" name="副标题 2">
            <a:extLst>
              <a:ext uri="{FF2B5EF4-FFF2-40B4-BE49-F238E27FC236}">
                <a16:creationId xmlns:a16="http://schemas.microsoft.com/office/drawing/2014/main" id="{16D06FDB-98E0-4251-8BCE-12F236F9E981}"/>
              </a:ext>
            </a:extLst>
          </p:cNvPr>
          <p:cNvSpPr txBox="1">
            <a:spLocks/>
          </p:cNvSpPr>
          <p:nvPr/>
        </p:nvSpPr>
        <p:spPr>
          <a:xfrm rot="4460983">
            <a:off x="3074676" y="355388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视差突变</a:t>
            </a:r>
          </a:p>
        </p:txBody>
      </p:sp>
      <p:sp>
        <p:nvSpPr>
          <p:cNvPr id="4" name="副标题 2">
            <a:extLst>
              <a:ext uri="{FF2B5EF4-FFF2-40B4-BE49-F238E27FC236}">
                <a16:creationId xmlns:a16="http://schemas.microsoft.com/office/drawing/2014/main" id="{A88ED27F-E371-4AEC-8815-FDD9DA57C0BB}"/>
              </a:ext>
            </a:extLst>
          </p:cNvPr>
          <p:cNvSpPr txBox="1">
            <a:spLocks/>
          </p:cNvSpPr>
          <p:nvPr/>
        </p:nvSpPr>
        <p:spPr>
          <a:xfrm rot="1278772">
            <a:off x="4327545" y="3072594"/>
            <a:ext cx="1594055" cy="93301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3600" dirty="0">
                <a:solidFill>
                  <a:schemeClr val="accent2">
                    <a:lumMod val="50000"/>
                  </a:schemeClr>
                </a:solidFill>
              </a:rPr>
              <a:t>负视差</a:t>
            </a:r>
          </a:p>
        </p:txBody>
      </p:sp>
      <p:sp>
        <p:nvSpPr>
          <p:cNvPr id="5" name="副标题 2">
            <a:extLst>
              <a:ext uri="{FF2B5EF4-FFF2-40B4-BE49-F238E27FC236}">
                <a16:creationId xmlns:a16="http://schemas.microsoft.com/office/drawing/2014/main" id="{B4BE1657-EEF6-48E6-A5EF-066A7B8A3489}"/>
              </a:ext>
            </a:extLst>
          </p:cNvPr>
          <p:cNvSpPr txBox="1">
            <a:spLocks/>
          </p:cNvSpPr>
          <p:nvPr/>
        </p:nvSpPr>
        <p:spPr>
          <a:xfrm rot="21325332">
            <a:off x="3852590" y="1698839"/>
            <a:ext cx="2788389" cy="68349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1">
                    <a:lumMod val="60000"/>
                    <a:lumOff val="40000"/>
                  </a:schemeClr>
                </a:solidFill>
              </a:rPr>
              <a:t>辐辏</a:t>
            </a:r>
            <a:r>
              <a:rPr lang="en-US" altLang="zh-CN" dirty="0">
                <a:solidFill>
                  <a:schemeClr val="accent1">
                    <a:lumMod val="60000"/>
                    <a:lumOff val="40000"/>
                  </a:schemeClr>
                </a:solidFill>
              </a:rPr>
              <a:t>-</a:t>
            </a:r>
            <a:r>
              <a:rPr lang="zh-CN" altLang="en-US" dirty="0">
                <a:solidFill>
                  <a:schemeClr val="accent1">
                    <a:lumMod val="60000"/>
                    <a:lumOff val="40000"/>
                  </a:schemeClr>
                </a:solidFill>
              </a:rPr>
              <a:t>调节冲突</a:t>
            </a:r>
          </a:p>
        </p:txBody>
      </p:sp>
      <p:sp>
        <p:nvSpPr>
          <p:cNvPr id="6" name="副标题 2">
            <a:extLst>
              <a:ext uri="{FF2B5EF4-FFF2-40B4-BE49-F238E27FC236}">
                <a16:creationId xmlns:a16="http://schemas.microsoft.com/office/drawing/2014/main" id="{37076B2E-A598-4DC0-BFB6-A0F4FCC9C8B4}"/>
              </a:ext>
            </a:extLst>
          </p:cNvPr>
          <p:cNvSpPr txBox="1">
            <a:spLocks/>
          </p:cNvSpPr>
          <p:nvPr/>
        </p:nvSpPr>
        <p:spPr>
          <a:xfrm rot="20389670">
            <a:off x="4615514" y="2113677"/>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高速运动</a:t>
            </a:r>
          </a:p>
        </p:txBody>
      </p:sp>
      <p:sp>
        <p:nvSpPr>
          <p:cNvPr id="8" name="副标题 2">
            <a:extLst>
              <a:ext uri="{FF2B5EF4-FFF2-40B4-BE49-F238E27FC236}">
                <a16:creationId xmlns:a16="http://schemas.microsoft.com/office/drawing/2014/main" id="{0C91D786-20DA-49F6-BD53-209BF284D029}"/>
              </a:ext>
            </a:extLst>
          </p:cNvPr>
          <p:cNvSpPr txBox="1">
            <a:spLocks/>
          </p:cNvSpPr>
          <p:nvPr/>
        </p:nvSpPr>
        <p:spPr>
          <a:xfrm>
            <a:off x="6078389" y="204058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窗口侵入</a:t>
            </a:r>
          </a:p>
        </p:txBody>
      </p:sp>
      <p:sp>
        <p:nvSpPr>
          <p:cNvPr id="9" name="副标题 2">
            <a:extLst>
              <a:ext uri="{FF2B5EF4-FFF2-40B4-BE49-F238E27FC236}">
                <a16:creationId xmlns:a16="http://schemas.microsoft.com/office/drawing/2014/main" id="{FA9C7802-7FA4-424D-9655-E21AB9C1583F}"/>
              </a:ext>
            </a:extLst>
          </p:cNvPr>
          <p:cNvSpPr txBox="1">
            <a:spLocks/>
          </p:cNvSpPr>
          <p:nvPr/>
        </p:nvSpPr>
        <p:spPr>
          <a:xfrm rot="16200000">
            <a:off x="4218428" y="4431401"/>
            <a:ext cx="1908766"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5">
                    <a:lumMod val="75000"/>
                  </a:schemeClr>
                </a:solidFill>
              </a:rPr>
              <a:t>背景复杂度</a:t>
            </a:r>
          </a:p>
        </p:txBody>
      </p:sp>
      <p:sp>
        <p:nvSpPr>
          <p:cNvPr id="11" name="副标题 2">
            <a:extLst>
              <a:ext uri="{FF2B5EF4-FFF2-40B4-BE49-F238E27FC236}">
                <a16:creationId xmlns:a16="http://schemas.microsoft.com/office/drawing/2014/main" id="{5B9AAF52-8F32-4269-95A6-8D2526839E2B}"/>
              </a:ext>
            </a:extLst>
          </p:cNvPr>
          <p:cNvSpPr txBox="1">
            <a:spLocks/>
          </p:cNvSpPr>
          <p:nvPr/>
        </p:nvSpPr>
        <p:spPr>
          <a:xfrm rot="2065487">
            <a:off x="5522462" y="327120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3"/>
                </a:solidFill>
              </a:rPr>
              <a:t>双目不匹配</a:t>
            </a:r>
          </a:p>
        </p:txBody>
      </p:sp>
      <p:sp>
        <p:nvSpPr>
          <p:cNvPr id="12" name="副标题 2">
            <a:extLst>
              <a:ext uri="{FF2B5EF4-FFF2-40B4-BE49-F238E27FC236}">
                <a16:creationId xmlns:a16="http://schemas.microsoft.com/office/drawing/2014/main" id="{1FF9ABCF-A908-4618-8F59-F1781EAEA68D}"/>
              </a:ext>
            </a:extLst>
          </p:cNvPr>
          <p:cNvSpPr txBox="1">
            <a:spLocks/>
          </p:cNvSpPr>
          <p:nvPr/>
        </p:nvSpPr>
        <p:spPr>
          <a:xfrm>
            <a:off x="1125907" y="336922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舒适度影响因素</a:t>
            </a:r>
          </a:p>
        </p:txBody>
      </p:sp>
      <p:sp>
        <p:nvSpPr>
          <p:cNvPr id="2" name="左大括号 1">
            <a:extLst>
              <a:ext uri="{FF2B5EF4-FFF2-40B4-BE49-F238E27FC236}">
                <a16:creationId xmlns:a16="http://schemas.microsoft.com/office/drawing/2014/main" id="{FF0682E7-FCAB-4C74-AD45-A197AB6454BC}"/>
              </a:ext>
            </a:extLst>
          </p:cNvPr>
          <p:cNvSpPr/>
          <p:nvPr/>
        </p:nvSpPr>
        <p:spPr>
          <a:xfrm>
            <a:off x="3364935" y="2279365"/>
            <a:ext cx="213524" cy="2784981"/>
          </a:xfrm>
          <a:prstGeom prst="leftBrace">
            <a:avLst>
              <a:gd name="adj1" fmla="val 8333"/>
              <a:gd name="adj2" fmla="val 48790"/>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3" name="副标题 2">
            <a:extLst>
              <a:ext uri="{FF2B5EF4-FFF2-40B4-BE49-F238E27FC236}">
                <a16:creationId xmlns:a16="http://schemas.microsoft.com/office/drawing/2014/main" id="{7A977C4B-5F41-4727-819C-96F6DA9D82CB}"/>
              </a:ext>
            </a:extLst>
          </p:cNvPr>
          <p:cNvSpPr txBox="1">
            <a:spLocks/>
          </p:cNvSpPr>
          <p:nvPr/>
        </p:nvSpPr>
        <p:spPr>
          <a:xfrm rot="18758684">
            <a:off x="3382123" y="4623173"/>
            <a:ext cx="1758842"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2">
                    <a:lumMod val="75000"/>
                  </a:schemeClr>
                </a:solidFill>
              </a:rPr>
              <a:t>平面运动</a:t>
            </a:r>
          </a:p>
        </p:txBody>
      </p:sp>
      <p:sp>
        <p:nvSpPr>
          <p:cNvPr id="14" name="副标题 2">
            <a:extLst>
              <a:ext uri="{FF2B5EF4-FFF2-40B4-BE49-F238E27FC236}">
                <a16:creationId xmlns:a16="http://schemas.microsoft.com/office/drawing/2014/main" id="{175FA9FB-9EF3-41E7-AC80-4C9AC7F575AD}"/>
              </a:ext>
            </a:extLst>
          </p:cNvPr>
          <p:cNvSpPr txBox="1">
            <a:spLocks/>
          </p:cNvSpPr>
          <p:nvPr/>
        </p:nvSpPr>
        <p:spPr>
          <a:xfrm rot="3501236">
            <a:off x="5558299" y="4494345"/>
            <a:ext cx="1908766" cy="548055"/>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rgbClr val="C00000"/>
                </a:solidFill>
              </a:rPr>
              <a:t>视差变化幅度</a:t>
            </a:r>
          </a:p>
        </p:txBody>
      </p:sp>
      <p:sp>
        <p:nvSpPr>
          <p:cNvPr id="15" name="副标题 2">
            <a:extLst>
              <a:ext uri="{FF2B5EF4-FFF2-40B4-BE49-F238E27FC236}">
                <a16:creationId xmlns:a16="http://schemas.microsoft.com/office/drawing/2014/main" id="{237589F1-8974-4526-8639-E415B00DC4B1}"/>
              </a:ext>
            </a:extLst>
          </p:cNvPr>
          <p:cNvSpPr txBox="1">
            <a:spLocks/>
          </p:cNvSpPr>
          <p:nvPr/>
        </p:nvSpPr>
        <p:spPr>
          <a:xfrm rot="1359900">
            <a:off x="6952310" y="4225040"/>
            <a:ext cx="1466254" cy="66184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solidFill>
                  <a:schemeClr val="bg2"/>
                </a:solidFill>
              </a:rPr>
              <a:t>……</a:t>
            </a:r>
            <a:endParaRPr lang="zh-CN" altLang="en-US" sz="2400" dirty="0">
              <a:solidFill>
                <a:schemeClr val="bg2"/>
              </a:solidFill>
            </a:endParaRPr>
          </a:p>
        </p:txBody>
      </p:sp>
      <p:pic>
        <p:nvPicPr>
          <p:cNvPr id="10" name="音频 9">
            <a:hlinkClick r:id="" action="ppaction://media"/>
            <a:extLst>
              <a:ext uri="{FF2B5EF4-FFF2-40B4-BE49-F238E27FC236}">
                <a16:creationId xmlns:a16="http://schemas.microsoft.com/office/drawing/2014/main" id="{AE1D1540-505C-4F18-AD32-9BD260CC5B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2911562"/>
      </p:ext>
    </p:extLst>
  </p:cSld>
  <p:clrMapOvr>
    <a:masterClrMapping/>
  </p:clrMapOvr>
  <mc:AlternateContent xmlns:mc="http://schemas.openxmlformats.org/markup-compatibility/2006">
    <mc:Choice xmlns:p14="http://schemas.microsoft.com/office/powerpoint/2010/main" Requires="p14">
      <p:transition spd="slow" p14:dur="2000" advTm="11075"/>
    </mc:Choice>
    <mc:Fallback>
      <p:transition spd="slow" advTm="11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711C1A4-656C-4045-8886-9A8AE31B3211}"/>
              </a:ext>
            </a:extLst>
          </p:cNvPr>
          <p:cNvSpPr txBox="1">
            <a:spLocks/>
          </p:cNvSpPr>
          <p:nvPr/>
        </p:nvSpPr>
        <p:spPr>
          <a:xfrm>
            <a:off x="2054711" y="2579146"/>
            <a:ext cx="5034578" cy="949805"/>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4400" dirty="0"/>
              <a:t>舒适度评价模型的建立</a:t>
            </a:r>
          </a:p>
        </p:txBody>
      </p:sp>
      <p:pic>
        <p:nvPicPr>
          <p:cNvPr id="2" name="音频 1">
            <a:hlinkClick r:id="" action="ppaction://media"/>
            <a:extLst>
              <a:ext uri="{FF2B5EF4-FFF2-40B4-BE49-F238E27FC236}">
                <a16:creationId xmlns:a16="http://schemas.microsoft.com/office/drawing/2014/main" id="{D46C5808-5BFD-4CC9-BC00-FA897C595B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78850464"/>
      </p:ext>
    </p:extLst>
  </p:cSld>
  <p:clrMapOvr>
    <a:masterClrMapping/>
  </p:clrMapOvr>
  <mc:AlternateContent xmlns:mc="http://schemas.openxmlformats.org/markup-compatibility/2006">
    <mc:Choice xmlns:p14="http://schemas.microsoft.com/office/powerpoint/2010/main" Requires="p14">
      <p:transition spd="slow" p14:dur="2000" advTm="5520"/>
    </mc:Choice>
    <mc:Fallback>
      <p:transition spd="slow" advTm="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4228232" cy="949805"/>
          </a:xfrm>
        </p:spPr>
        <p:txBody>
          <a:bodyPr>
            <a:normAutofit/>
          </a:bodyPr>
          <a:lstStyle/>
          <a:p>
            <a:r>
              <a:rPr lang="zh-CN" altLang="en-US" sz="3200" dirty="0"/>
              <a:t>模型参考因素：</a:t>
            </a:r>
          </a:p>
        </p:txBody>
      </p:sp>
      <p:sp>
        <p:nvSpPr>
          <p:cNvPr id="5" name="副标题 2">
            <a:extLst>
              <a:ext uri="{FF2B5EF4-FFF2-40B4-BE49-F238E27FC236}">
                <a16:creationId xmlns:a16="http://schemas.microsoft.com/office/drawing/2014/main" id="{5499B121-E3DD-41FD-88C8-CD8BC4C9BC36}"/>
              </a:ext>
            </a:extLst>
          </p:cNvPr>
          <p:cNvSpPr txBox="1">
            <a:spLocks/>
          </p:cNvSpPr>
          <p:nvPr/>
        </p:nvSpPr>
        <p:spPr>
          <a:xfrm>
            <a:off x="1293087" y="3768220"/>
            <a:ext cx="2343721"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视差</a:t>
            </a:r>
            <a:endParaRPr lang="zh-CN" altLang="en-US" sz="2400" b="1" dirty="0"/>
          </a:p>
        </p:txBody>
      </p:sp>
      <p:sp>
        <p:nvSpPr>
          <p:cNvPr id="45" name="副标题 2">
            <a:extLst>
              <a:ext uri="{FF2B5EF4-FFF2-40B4-BE49-F238E27FC236}">
                <a16:creationId xmlns:a16="http://schemas.microsoft.com/office/drawing/2014/main" id="{6582384B-5841-47F7-B472-135FB58B353C}"/>
              </a:ext>
            </a:extLst>
          </p:cNvPr>
          <p:cNvSpPr txBox="1">
            <a:spLocks/>
          </p:cNvSpPr>
          <p:nvPr/>
        </p:nvSpPr>
        <p:spPr>
          <a:xfrm>
            <a:off x="6303259" y="3768220"/>
            <a:ext cx="1526140"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运动</a:t>
            </a:r>
          </a:p>
        </p:txBody>
      </p:sp>
      <p:sp>
        <p:nvSpPr>
          <p:cNvPr id="46" name="副标题 2">
            <a:extLst>
              <a:ext uri="{FF2B5EF4-FFF2-40B4-BE49-F238E27FC236}">
                <a16:creationId xmlns:a16="http://schemas.microsoft.com/office/drawing/2014/main" id="{5E875EF9-3FB9-4C2A-98A4-9A92829A56A0}"/>
              </a:ext>
            </a:extLst>
          </p:cNvPr>
          <p:cNvSpPr txBox="1">
            <a:spLocks/>
          </p:cNvSpPr>
          <p:nvPr/>
        </p:nvSpPr>
        <p:spPr>
          <a:xfrm>
            <a:off x="530017" y="3129580"/>
            <a:ext cx="1526140"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a:t>
            </a:r>
            <a:endParaRPr lang="zh-CN" altLang="en-US" sz="2400" dirty="0"/>
          </a:p>
        </p:txBody>
      </p:sp>
      <p:sp>
        <p:nvSpPr>
          <p:cNvPr id="47" name="副标题 2">
            <a:extLst>
              <a:ext uri="{FF2B5EF4-FFF2-40B4-BE49-F238E27FC236}">
                <a16:creationId xmlns:a16="http://schemas.microsoft.com/office/drawing/2014/main" id="{D14E6D45-DC40-4F92-979F-97B397BD68A5}"/>
              </a:ext>
            </a:extLst>
          </p:cNvPr>
          <p:cNvSpPr txBox="1">
            <a:spLocks/>
          </p:cNvSpPr>
          <p:nvPr/>
        </p:nvSpPr>
        <p:spPr>
          <a:xfrm>
            <a:off x="2682269" y="3129580"/>
            <a:ext cx="2201703"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视差分布广</a:t>
            </a:r>
            <a:endParaRPr lang="zh-CN" altLang="en-US" sz="2400" dirty="0"/>
          </a:p>
        </p:txBody>
      </p:sp>
      <mc:AlternateContent xmlns:mc="http://schemas.openxmlformats.org/markup-compatibility/2006" xmlns:a14="http://schemas.microsoft.com/office/drawing/2010/main">
        <mc:Choice Requires="a14">
          <p:sp>
            <p:nvSpPr>
              <p:cNvPr id="48" name="副标题 2">
                <a:extLst>
                  <a:ext uri="{FF2B5EF4-FFF2-40B4-BE49-F238E27FC236}">
                    <a16:creationId xmlns:a16="http://schemas.microsoft.com/office/drawing/2014/main" id="{CAE478FD-35C3-4D57-91D1-A99520FA8FF2}"/>
                  </a:ext>
                </a:extLst>
              </p:cNvPr>
              <p:cNvSpPr txBox="1">
                <a:spLocks/>
              </p:cNvSpPr>
              <p:nvPr/>
            </p:nvSpPr>
            <p:spPr>
              <a:xfrm>
                <a:off x="370612" y="2226926"/>
                <a:ext cx="2230047" cy="752993"/>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solidFill>
                      <a:schemeClr val="accent6"/>
                    </a:solidFill>
                  </a:rPr>
                  <a:t>视差的平均值 </a:t>
                </a:r>
                <a14:m>
                  <m:oMath xmlns:m="http://schemas.openxmlformats.org/officeDocument/2006/math">
                    <m:sSub>
                      <m:sSubPr>
                        <m:ctrlPr>
                          <a:rPr lang="zh-CN" altLang="zh-CN" sz="2600" i="1">
                            <a:latin typeface="Cambria Math" panose="02040503050406030204" pitchFamily="18" charset="0"/>
                          </a:rPr>
                        </m:ctrlPr>
                      </m:sSubPr>
                      <m:e>
                        <m:r>
                          <m:rPr>
                            <m:sty m:val="p"/>
                          </m:rPr>
                          <a:rPr lang="en-US" altLang="zh-CN" sz="2600">
                            <a:latin typeface="Cambria Math" panose="02040503050406030204" pitchFamily="18" charset="0"/>
                          </a:rPr>
                          <m:t>AVG</m:t>
                        </m:r>
                      </m:e>
                      <m:sub>
                        <m:r>
                          <m:rPr>
                            <m:sty m:val="p"/>
                          </m:rPr>
                          <a:rPr lang="en-US" altLang="zh-CN" sz="2600">
                            <a:latin typeface="Cambria Math" panose="02040503050406030204" pitchFamily="18" charset="0"/>
                          </a:rPr>
                          <m:t>p</m:t>
                        </m:r>
                      </m:sub>
                    </m:sSub>
                  </m:oMath>
                </a14:m>
                <a:endParaRPr lang="en-US" altLang="zh-CN" sz="2800" dirty="0">
                  <a:solidFill>
                    <a:schemeClr val="accent6"/>
                  </a:solidFill>
                </a:endParaRPr>
              </a:p>
              <a:p>
                <a:r>
                  <a:rPr lang="zh-CN" altLang="en-US" sz="2900" dirty="0">
                    <a:solidFill>
                      <a:schemeClr val="accent6"/>
                    </a:solidFill>
                  </a:rPr>
                  <a:t>负视差像素比例 </a:t>
                </a:r>
                <a14:m>
                  <m:oMath xmlns:m="http://schemas.openxmlformats.org/officeDocument/2006/math">
                    <m:sSub>
                      <m:sSubPr>
                        <m:ctrlPr>
                          <a:rPr lang="zh-CN" altLang="zh-CN" sz="2600" i="1">
                            <a:latin typeface="Cambria Math" panose="02040503050406030204" pitchFamily="18" charset="0"/>
                          </a:rPr>
                        </m:ctrlPr>
                      </m:sSubPr>
                      <m:e>
                        <m:r>
                          <m:rPr>
                            <m:sty m:val="p"/>
                          </m:rPr>
                          <a:rPr lang="en-US" altLang="zh-CN" sz="2600">
                            <a:latin typeface="Cambria Math" panose="02040503050406030204" pitchFamily="18" charset="0"/>
                          </a:rPr>
                          <m:t>P</m:t>
                        </m:r>
                      </m:e>
                      <m:sub>
                        <m:r>
                          <m:rPr>
                            <m:sty m:val="p"/>
                          </m:rPr>
                          <a:rPr lang="en-US" altLang="zh-CN" sz="2600">
                            <a:latin typeface="Cambria Math" panose="02040503050406030204" pitchFamily="18" charset="0"/>
                          </a:rPr>
                          <m:t>np</m:t>
                        </m:r>
                      </m:sub>
                    </m:sSub>
                  </m:oMath>
                </a14:m>
                <a:endParaRPr lang="zh-CN" altLang="en-US" sz="2900" dirty="0">
                  <a:solidFill>
                    <a:schemeClr val="accent6"/>
                  </a:solidFill>
                </a:endParaRPr>
              </a:p>
            </p:txBody>
          </p:sp>
        </mc:Choice>
        <mc:Fallback xmlns="">
          <p:sp>
            <p:nvSpPr>
              <p:cNvPr id="48" name="副标题 2">
                <a:extLst>
                  <a:ext uri="{FF2B5EF4-FFF2-40B4-BE49-F238E27FC236}">
                    <a16:creationId xmlns:a16="http://schemas.microsoft.com/office/drawing/2014/main" id="{CAE478FD-35C3-4D57-91D1-A99520FA8FF2}"/>
                  </a:ext>
                </a:extLst>
              </p:cNvPr>
              <p:cNvSpPr txBox="1">
                <a:spLocks noRot="1" noChangeAspect="1" noMove="1" noResize="1" noEditPoints="1" noAdjustHandles="1" noChangeArrowheads="1" noChangeShapeType="1" noTextEdit="1"/>
              </p:cNvSpPr>
              <p:nvPr/>
            </p:nvSpPr>
            <p:spPr>
              <a:xfrm>
                <a:off x="370612" y="2226926"/>
                <a:ext cx="2230047" cy="752993"/>
              </a:xfrm>
              <a:prstGeom prst="rect">
                <a:avLst/>
              </a:prstGeom>
              <a:blipFill>
                <a:blip r:embed="rId5"/>
                <a:stretch>
                  <a:fillRect l="-2459" t="-137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副标题 2">
                <a:extLst>
                  <a:ext uri="{FF2B5EF4-FFF2-40B4-BE49-F238E27FC236}">
                    <a16:creationId xmlns:a16="http://schemas.microsoft.com/office/drawing/2014/main" id="{CC7BFEC7-65BC-4B42-A78E-0DADF4463C5D}"/>
                  </a:ext>
                </a:extLst>
              </p:cNvPr>
              <p:cNvSpPr txBox="1">
                <a:spLocks/>
              </p:cNvSpPr>
              <p:nvPr/>
            </p:nvSpPr>
            <p:spPr>
              <a:xfrm>
                <a:off x="2699643" y="2532313"/>
                <a:ext cx="211170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6"/>
                    </a:solidFill>
                  </a:rPr>
                  <a:t>视差的标准差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SD</m:t>
                        </m:r>
                      </m:e>
                      <m:sub>
                        <m:r>
                          <m:rPr>
                            <m:sty m:val="p"/>
                          </m:rPr>
                          <a:rPr lang="en-US" altLang="zh-CN">
                            <a:latin typeface="Cambria Math" panose="02040503050406030204" pitchFamily="18" charset="0"/>
                          </a:rPr>
                          <m:t>p</m:t>
                        </m:r>
                      </m:sub>
                    </m:sSub>
                  </m:oMath>
                </a14:m>
                <a:endParaRPr lang="zh-CN" altLang="en-US" dirty="0">
                  <a:solidFill>
                    <a:schemeClr val="accent6"/>
                  </a:solidFill>
                </a:endParaRPr>
              </a:p>
            </p:txBody>
          </p:sp>
        </mc:Choice>
        <mc:Fallback xmlns="">
          <p:sp>
            <p:nvSpPr>
              <p:cNvPr id="53" name="副标题 2">
                <a:extLst>
                  <a:ext uri="{FF2B5EF4-FFF2-40B4-BE49-F238E27FC236}">
                    <a16:creationId xmlns:a16="http://schemas.microsoft.com/office/drawing/2014/main" id="{CC7BFEC7-65BC-4B42-A78E-0DADF4463C5D}"/>
                  </a:ext>
                </a:extLst>
              </p:cNvPr>
              <p:cNvSpPr txBox="1">
                <a:spLocks noRot="1" noChangeAspect="1" noMove="1" noResize="1" noEditPoints="1" noAdjustHandles="1" noChangeArrowheads="1" noChangeShapeType="1" noTextEdit="1"/>
              </p:cNvSpPr>
              <p:nvPr/>
            </p:nvSpPr>
            <p:spPr>
              <a:xfrm>
                <a:off x="2699643" y="2532313"/>
                <a:ext cx="2111708" cy="441827"/>
              </a:xfrm>
              <a:prstGeom prst="rect">
                <a:avLst/>
              </a:prstGeom>
              <a:blipFill>
                <a:blip r:embed="rId6"/>
                <a:stretch>
                  <a:fillRect l="-2890" t="-10959" b="-5479"/>
                </a:stretch>
              </a:blipFill>
            </p:spPr>
            <p:txBody>
              <a:bodyPr/>
              <a:lstStyle/>
              <a:p>
                <a:r>
                  <a:rPr lang="zh-CN" altLang="en-US">
                    <a:noFill/>
                  </a:rPr>
                  <a:t> </a:t>
                </a:r>
              </a:p>
            </p:txBody>
          </p:sp>
        </mc:Fallback>
      </mc:AlternateContent>
      <p:sp>
        <p:nvSpPr>
          <p:cNvPr id="54" name="副标题 2">
            <a:extLst>
              <a:ext uri="{FF2B5EF4-FFF2-40B4-BE49-F238E27FC236}">
                <a16:creationId xmlns:a16="http://schemas.microsoft.com/office/drawing/2014/main" id="{9BBA641C-C368-4F18-B8BE-50AB7EE6AF31}"/>
              </a:ext>
            </a:extLst>
          </p:cNvPr>
          <p:cNvSpPr txBox="1">
            <a:spLocks/>
          </p:cNvSpPr>
          <p:nvPr/>
        </p:nvSpPr>
        <p:spPr>
          <a:xfrm>
            <a:off x="5171520" y="3185709"/>
            <a:ext cx="1771919" cy="46920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画面不稳定</a:t>
            </a:r>
            <a:endParaRPr lang="zh-CN" altLang="en-US" sz="2400" dirty="0"/>
          </a:p>
        </p:txBody>
      </p:sp>
      <mc:AlternateContent xmlns:mc="http://schemas.openxmlformats.org/markup-compatibility/2006" xmlns:a14="http://schemas.microsoft.com/office/drawing/2010/main">
        <mc:Choice Requires="a14">
          <p:sp>
            <p:nvSpPr>
              <p:cNvPr id="55" name="副标题 2">
                <a:extLst>
                  <a:ext uri="{FF2B5EF4-FFF2-40B4-BE49-F238E27FC236}">
                    <a16:creationId xmlns:a16="http://schemas.microsoft.com/office/drawing/2014/main" id="{03517D10-D25C-4B0C-B027-E8A15C70D2CB}"/>
                  </a:ext>
                </a:extLst>
              </p:cNvPr>
              <p:cNvSpPr txBox="1">
                <a:spLocks/>
              </p:cNvSpPr>
              <p:nvPr/>
            </p:nvSpPr>
            <p:spPr>
              <a:xfrm>
                <a:off x="4811351" y="2538092"/>
                <a:ext cx="2329031"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运动的平均值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AVG</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55" name="副标题 2">
                <a:extLst>
                  <a:ext uri="{FF2B5EF4-FFF2-40B4-BE49-F238E27FC236}">
                    <a16:creationId xmlns:a16="http://schemas.microsoft.com/office/drawing/2014/main" id="{03517D10-D25C-4B0C-B027-E8A15C70D2CB}"/>
                  </a:ext>
                </a:extLst>
              </p:cNvPr>
              <p:cNvSpPr txBox="1">
                <a:spLocks noRot="1" noChangeAspect="1" noMove="1" noResize="1" noEditPoints="1" noAdjustHandles="1" noChangeArrowheads="1" noChangeShapeType="1" noTextEdit="1"/>
              </p:cNvSpPr>
              <p:nvPr/>
            </p:nvSpPr>
            <p:spPr>
              <a:xfrm>
                <a:off x="4811351" y="2538092"/>
                <a:ext cx="2329031" cy="441827"/>
              </a:xfrm>
              <a:prstGeom prst="rect">
                <a:avLst/>
              </a:prstGeom>
              <a:blipFill>
                <a:blip r:embed="rId7"/>
                <a:stretch>
                  <a:fillRect l="-1571" b="-1370"/>
                </a:stretch>
              </a:blipFill>
            </p:spPr>
            <p:txBody>
              <a:bodyPr/>
              <a:lstStyle/>
              <a:p>
                <a:r>
                  <a:rPr lang="zh-CN" altLang="en-US">
                    <a:noFill/>
                  </a:rPr>
                  <a:t> </a:t>
                </a:r>
              </a:p>
            </p:txBody>
          </p:sp>
        </mc:Fallback>
      </mc:AlternateContent>
      <p:cxnSp>
        <p:nvCxnSpPr>
          <p:cNvPr id="57" name="直接连接符 56">
            <a:extLst>
              <a:ext uri="{FF2B5EF4-FFF2-40B4-BE49-F238E27FC236}">
                <a16:creationId xmlns:a16="http://schemas.microsoft.com/office/drawing/2014/main" id="{98F709C8-397D-4703-AC5A-8946EBC826BD}"/>
              </a:ext>
            </a:extLst>
          </p:cNvPr>
          <p:cNvCxnSpPr>
            <a:cxnSpLocks/>
            <a:stCxn id="54" idx="2"/>
          </p:cNvCxnSpPr>
          <p:nvPr/>
        </p:nvCxnSpPr>
        <p:spPr>
          <a:xfrm>
            <a:off x="6057480" y="3654917"/>
            <a:ext cx="403713"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BB650CF-741D-45E6-99C3-304FC1505903}"/>
              </a:ext>
            </a:extLst>
          </p:cNvPr>
          <p:cNvCxnSpPr>
            <a:cxnSpLocks/>
            <a:endCxn id="68" idx="2"/>
          </p:cNvCxnSpPr>
          <p:nvPr/>
        </p:nvCxnSpPr>
        <p:spPr>
          <a:xfrm flipV="1">
            <a:off x="7483169" y="3630966"/>
            <a:ext cx="469120" cy="250558"/>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68" name="副标题 2">
            <a:extLst>
              <a:ext uri="{FF2B5EF4-FFF2-40B4-BE49-F238E27FC236}">
                <a16:creationId xmlns:a16="http://schemas.microsoft.com/office/drawing/2014/main" id="{10435FA7-851A-4AEB-A598-A70CFB1F0716}"/>
              </a:ext>
            </a:extLst>
          </p:cNvPr>
          <p:cNvSpPr txBox="1">
            <a:spLocks/>
          </p:cNvSpPr>
          <p:nvPr/>
        </p:nvSpPr>
        <p:spPr>
          <a:xfrm>
            <a:off x="7066329" y="3189139"/>
            <a:ext cx="1771919" cy="441827"/>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大范围运动</a:t>
            </a:r>
            <a:endParaRPr lang="zh-CN" altLang="en-US" sz="2400" dirty="0"/>
          </a:p>
        </p:txBody>
      </p:sp>
      <mc:AlternateContent xmlns:mc="http://schemas.openxmlformats.org/markup-compatibility/2006" xmlns:a14="http://schemas.microsoft.com/office/drawing/2010/main">
        <mc:Choice Requires="a14">
          <p:sp>
            <p:nvSpPr>
              <p:cNvPr id="73" name="副标题 2">
                <a:extLst>
                  <a:ext uri="{FF2B5EF4-FFF2-40B4-BE49-F238E27FC236}">
                    <a16:creationId xmlns:a16="http://schemas.microsoft.com/office/drawing/2014/main" id="{6E593C4F-0A5E-43E1-9D13-A0C95EB4FCBD}"/>
                  </a:ext>
                </a:extLst>
              </p:cNvPr>
              <p:cNvSpPr txBox="1">
                <a:spLocks/>
              </p:cNvSpPr>
              <p:nvPr/>
            </p:nvSpPr>
            <p:spPr>
              <a:xfrm>
                <a:off x="7104992" y="2538091"/>
                <a:ext cx="1967207"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运动的众数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Mo</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73" name="副标题 2">
                <a:extLst>
                  <a:ext uri="{FF2B5EF4-FFF2-40B4-BE49-F238E27FC236}">
                    <a16:creationId xmlns:a16="http://schemas.microsoft.com/office/drawing/2014/main" id="{6E593C4F-0A5E-43E1-9D13-A0C95EB4FCBD}"/>
                  </a:ext>
                </a:extLst>
              </p:cNvPr>
              <p:cNvSpPr txBox="1">
                <a:spLocks noRot="1" noChangeAspect="1" noMove="1" noResize="1" noEditPoints="1" noAdjustHandles="1" noChangeArrowheads="1" noChangeShapeType="1" noTextEdit="1"/>
              </p:cNvSpPr>
              <p:nvPr/>
            </p:nvSpPr>
            <p:spPr>
              <a:xfrm>
                <a:off x="7104992" y="2538091"/>
                <a:ext cx="1967207" cy="441827"/>
              </a:xfrm>
              <a:prstGeom prst="rect">
                <a:avLst/>
              </a:prstGeom>
              <a:blipFill>
                <a:blip r:embed="rId8"/>
                <a:stretch>
                  <a:fillRect l="-2174" b="-1370"/>
                </a:stretch>
              </a:blipFill>
            </p:spPr>
            <p:txBody>
              <a:bodyPr/>
              <a:lstStyle/>
              <a:p>
                <a:r>
                  <a:rPr lang="zh-CN" altLang="en-US">
                    <a:noFill/>
                  </a:rPr>
                  <a:t> </a:t>
                </a:r>
              </a:p>
            </p:txBody>
          </p:sp>
        </mc:Fallback>
      </mc:AlternateContent>
      <p:cxnSp>
        <p:nvCxnSpPr>
          <p:cNvPr id="74" name="直接连接符 73">
            <a:extLst>
              <a:ext uri="{FF2B5EF4-FFF2-40B4-BE49-F238E27FC236}">
                <a16:creationId xmlns:a16="http://schemas.microsoft.com/office/drawing/2014/main" id="{4F6F6F1B-3BEB-4AC3-828F-0A5C16875324}"/>
              </a:ext>
            </a:extLst>
          </p:cNvPr>
          <p:cNvCxnSpPr>
            <a:cxnSpLocks/>
            <a:stCxn id="46" idx="2"/>
          </p:cNvCxnSpPr>
          <p:nvPr/>
        </p:nvCxnSpPr>
        <p:spPr>
          <a:xfrm>
            <a:off x="1293087" y="3711046"/>
            <a:ext cx="541336"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C9AD7CF-7776-4CAA-972B-C3A66F6DE6EE}"/>
              </a:ext>
            </a:extLst>
          </p:cNvPr>
          <p:cNvCxnSpPr>
            <a:cxnSpLocks/>
            <a:endCxn id="47" idx="2"/>
          </p:cNvCxnSpPr>
          <p:nvPr/>
        </p:nvCxnSpPr>
        <p:spPr>
          <a:xfrm flipV="1">
            <a:off x="3007931" y="3711046"/>
            <a:ext cx="775190"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79" name="副标题 2">
            <a:extLst>
              <a:ext uri="{FF2B5EF4-FFF2-40B4-BE49-F238E27FC236}">
                <a16:creationId xmlns:a16="http://schemas.microsoft.com/office/drawing/2014/main" id="{3541A3B6-EA71-48D0-8DD8-24E237300E4C}"/>
              </a:ext>
            </a:extLst>
          </p:cNvPr>
          <p:cNvSpPr txBox="1">
            <a:spLocks/>
          </p:cNvSpPr>
          <p:nvPr/>
        </p:nvSpPr>
        <p:spPr>
          <a:xfrm>
            <a:off x="6615292" y="5106862"/>
            <a:ext cx="1880158" cy="441828"/>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复杂运动形式</a:t>
            </a:r>
            <a:endParaRPr lang="zh-CN" altLang="en-US" sz="2400" dirty="0"/>
          </a:p>
        </p:txBody>
      </p:sp>
      <mc:AlternateContent xmlns:mc="http://schemas.openxmlformats.org/markup-compatibility/2006" xmlns:a14="http://schemas.microsoft.com/office/drawing/2010/main">
        <mc:Choice Requires="a14">
          <p:sp>
            <p:nvSpPr>
              <p:cNvPr id="80" name="副标题 2">
                <a:extLst>
                  <a:ext uri="{FF2B5EF4-FFF2-40B4-BE49-F238E27FC236}">
                    <a16:creationId xmlns:a16="http://schemas.microsoft.com/office/drawing/2014/main" id="{0F1A5D2A-5540-4C3C-98E8-8B59B1B896C9}"/>
                  </a:ext>
                </a:extLst>
              </p:cNvPr>
              <p:cNvSpPr txBox="1">
                <a:spLocks/>
              </p:cNvSpPr>
              <p:nvPr/>
            </p:nvSpPr>
            <p:spPr>
              <a:xfrm>
                <a:off x="6303260" y="5656548"/>
                <a:ext cx="253498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运动矢量的标准差</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SD</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80" name="副标题 2">
                <a:extLst>
                  <a:ext uri="{FF2B5EF4-FFF2-40B4-BE49-F238E27FC236}">
                    <a16:creationId xmlns:a16="http://schemas.microsoft.com/office/drawing/2014/main" id="{0F1A5D2A-5540-4C3C-98E8-8B59B1B896C9}"/>
                  </a:ext>
                </a:extLst>
              </p:cNvPr>
              <p:cNvSpPr txBox="1">
                <a:spLocks noRot="1" noChangeAspect="1" noMove="1" noResize="1" noEditPoints="1" noAdjustHandles="1" noChangeArrowheads="1" noChangeShapeType="1" noTextEdit="1"/>
              </p:cNvSpPr>
              <p:nvPr/>
            </p:nvSpPr>
            <p:spPr>
              <a:xfrm>
                <a:off x="6303260" y="5656548"/>
                <a:ext cx="2534988" cy="441827"/>
              </a:xfrm>
              <a:prstGeom prst="rect">
                <a:avLst/>
              </a:prstGeom>
              <a:blipFill>
                <a:blip r:embed="rId9"/>
                <a:stretch>
                  <a:fillRect l="-1442" t="-1389" b="-2778"/>
                </a:stretch>
              </a:blipFill>
            </p:spPr>
            <p:txBody>
              <a:bodyPr/>
              <a:lstStyle/>
              <a:p>
                <a:r>
                  <a:rPr lang="zh-CN" altLang="en-US">
                    <a:noFill/>
                  </a:rPr>
                  <a:t> </a:t>
                </a:r>
              </a:p>
            </p:txBody>
          </p:sp>
        </mc:Fallback>
      </mc:AlternateContent>
      <p:cxnSp>
        <p:nvCxnSpPr>
          <p:cNvPr id="81" name="直接连接符 80">
            <a:extLst>
              <a:ext uri="{FF2B5EF4-FFF2-40B4-BE49-F238E27FC236}">
                <a16:creationId xmlns:a16="http://schemas.microsoft.com/office/drawing/2014/main" id="{469C62EF-3C27-499A-9435-CE91BB403E55}"/>
              </a:ext>
            </a:extLst>
          </p:cNvPr>
          <p:cNvCxnSpPr>
            <a:cxnSpLocks/>
            <a:stCxn id="45" idx="2"/>
            <a:endCxn id="79" idx="0"/>
          </p:cNvCxnSpPr>
          <p:nvPr/>
        </p:nvCxnSpPr>
        <p:spPr>
          <a:xfrm>
            <a:off x="7066329" y="4589741"/>
            <a:ext cx="489042" cy="51712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84" name="副标题 2">
            <a:extLst>
              <a:ext uri="{FF2B5EF4-FFF2-40B4-BE49-F238E27FC236}">
                <a16:creationId xmlns:a16="http://schemas.microsoft.com/office/drawing/2014/main" id="{57C1B77F-D5D3-487F-9A09-501BCF50C1B5}"/>
              </a:ext>
            </a:extLst>
          </p:cNvPr>
          <p:cNvSpPr txBox="1">
            <a:spLocks/>
          </p:cNvSpPr>
          <p:nvPr/>
        </p:nvSpPr>
        <p:spPr>
          <a:xfrm>
            <a:off x="3395526" y="5153705"/>
            <a:ext cx="2343721" cy="46920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负视差区域的运动</a:t>
            </a:r>
            <a:endParaRPr lang="zh-CN" altLang="en-US" sz="2400" dirty="0"/>
          </a:p>
        </p:txBody>
      </p:sp>
      <p:cxnSp>
        <p:nvCxnSpPr>
          <p:cNvPr id="85" name="直接连接符 84">
            <a:extLst>
              <a:ext uri="{FF2B5EF4-FFF2-40B4-BE49-F238E27FC236}">
                <a16:creationId xmlns:a16="http://schemas.microsoft.com/office/drawing/2014/main" id="{91F4460B-D3A3-4FE2-AE51-608700D9F6A9}"/>
              </a:ext>
            </a:extLst>
          </p:cNvPr>
          <p:cNvCxnSpPr>
            <a:cxnSpLocks/>
          </p:cNvCxnSpPr>
          <p:nvPr/>
        </p:nvCxnSpPr>
        <p:spPr>
          <a:xfrm>
            <a:off x="3121497" y="4413961"/>
            <a:ext cx="1160968" cy="69290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B37BF4D-FC3B-429F-A245-55D85B6CEA80}"/>
              </a:ext>
            </a:extLst>
          </p:cNvPr>
          <p:cNvCxnSpPr>
            <a:cxnSpLocks/>
          </p:cNvCxnSpPr>
          <p:nvPr/>
        </p:nvCxnSpPr>
        <p:spPr>
          <a:xfrm flipV="1">
            <a:off x="4853789" y="4410773"/>
            <a:ext cx="1607404" cy="73112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副标题 2">
                <a:extLst>
                  <a:ext uri="{FF2B5EF4-FFF2-40B4-BE49-F238E27FC236}">
                    <a16:creationId xmlns:a16="http://schemas.microsoft.com/office/drawing/2014/main" id="{9C45B904-70A6-41DA-9C07-BB2349AC5F71}"/>
                  </a:ext>
                </a:extLst>
              </p:cNvPr>
              <p:cNvSpPr txBox="1">
                <a:spLocks/>
              </p:cNvSpPr>
              <p:nvPr/>
            </p:nvSpPr>
            <p:spPr>
              <a:xfrm>
                <a:off x="2775473" y="5642280"/>
                <a:ext cx="3410173" cy="44182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运动像素的视差平均值</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AVG</m:t>
                        </m:r>
                      </m:e>
                      <m:sub>
                        <m:r>
                          <m:rPr>
                            <m:sty m:val="p"/>
                          </m:rPr>
                          <a:rPr lang="en-US" altLang="zh-CN">
                            <a:latin typeface="Cambria Math" panose="02040503050406030204" pitchFamily="18" charset="0"/>
                          </a:rPr>
                          <m:t>mp</m:t>
                        </m:r>
                      </m:sub>
                    </m:sSub>
                  </m:oMath>
                </a14:m>
                <a:endParaRPr lang="zh-CN" altLang="en-US" sz="1600" dirty="0">
                  <a:solidFill>
                    <a:schemeClr val="accent6"/>
                  </a:solidFill>
                </a:endParaRPr>
              </a:p>
            </p:txBody>
          </p:sp>
        </mc:Choice>
        <mc:Fallback xmlns="">
          <p:sp>
            <p:nvSpPr>
              <p:cNvPr id="93" name="副标题 2">
                <a:extLst>
                  <a:ext uri="{FF2B5EF4-FFF2-40B4-BE49-F238E27FC236}">
                    <a16:creationId xmlns:a16="http://schemas.microsoft.com/office/drawing/2014/main" id="{9C45B904-70A6-41DA-9C07-BB2349AC5F71}"/>
                  </a:ext>
                </a:extLst>
              </p:cNvPr>
              <p:cNvSpPr txBox="1">
                <a:spLocks noRot="1" noChangeAspect="1" noMove="1" noResize="1" noEditPoints="1" noAdjustHandles="1" noChangeArrowheads="1" noChangeShapeType="1" noTextEdit="1"/>
              </p:cNvSpPr>
              <p:nvPr/>
            </p:nvSpPr>
            <p:spPr>
              <a:xfrm>
                <a:off x="2775473" y="5642280"/>
                <a:ext cx="3410173" cy="441827"/>
              </a:xfrm>
              <a:prstGeom prst="rect">
                <a:avLst/>
              </a:prstGeom>
              <a:blipFill>
                <a:blip r:embed="rId10"/>
                <a:stretch>
                  <a:fillRect l="-1429" t="-6944" b="-6944"/>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99008A7E-FBC5-4371-AADC-E531163FACF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58449597"/>
      </p:ext>
    </p:extLst>
  </p:cSld>
  <p:clrMapOvr>
    <a:masterClrMapping/>
  </p:clrMapOvr>
  <mc:AlternateContent xmlns:mc="http://schemas.openxmlformats.org/markup-compatibility/2006">
    <mc:Choice xmlns:p14="http://schemas.microsoft.com/office/powerpoint/2010/main" Requires="p14">
      <p:transition spd="slow" p14:dur="2000" advTm="32804"/>
    </mc:Choice>
    <mc:Fallback>
      <p:transition spd="slow" advTm="3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视差的提取：</a:t>
            </a:r>
          </a:p>
        </p:txBody>
      </p:sp>
      <p:pic>
        <p:nvPicPr>
          <p:cNvPr id="5" name="图片 4">
            <a:extLst>
              <a:ext uri="{FF2B5EF4-FFF2-40B4-BE49-F238E27FC236}">
                <a16:creationId xmlns:a16="http://schemas.microsoft.com/office/drawing/2014/main" id="{1CA15D65-3C5C-4854-A660-B44CC92B85A0}"/>
              </a:ext>
            </a:extLst>
          </p:cNvPr>
          <p:cNvPicPr>
            <a:picLocks noChangeAspect="1"/>
          </p:cNvPicPr>
          <p:nvPr/>
        </p:nvPicPr>
        <p:blipFill rotWithShape="1">
          <a:blip r:embed="rId6">
            <a:extLst>
              <a:ext uri="{28A0092B-C50C-407E-A947-70E740481C1C}">
                <a14:useLocalDpi xmlns:a14="http://schemas.microsoft.com/office/drawing/2010/main" val="0"/>
              </a:ext>
            </a:extLst>
          </a:blip>
          <a:srcRect l="16709" t="4963" r="16709" b="4963"/>
          <a:stretch/>
        </p:blipFill>
        <p:spPr>
          <a:xfrm>
            <a:off x="1908401" y="1237131"/>
            <a:ext cx="5327195" cy="5405134"/>
          </a:xfrm>
          <a:prstGeom prst="rect">
            <a:avLst/>
          </a:prstGeom>
        </p:spPr>
      </p:pic>
      <p:pic>
        <p:nvPicPr>
          <p:cNvPr id="3" name="图片 2">
            <a:extLst>
              <a:ext uri="{FF2B5EF4-FFF2-40B4-BE49-F238E27FC236}">
                <a16:creationId xmlns:a16="http://schemas.microsoft.com/office/drawing/2014/main" id="{A70656BC-A6C7-4B0E-9567-E7EEBA7B6153}"/>
              </a:ext>
            </a:extLst>
          </p:cNvPr>
          <p:cNvPicPr>
            <a:picLocks noChangeAspect="1"/>
          </p:cNvPicPr>
          <p:nvPr/>
        </p:nvPicPr>
        <p:blipFill rotWithShape="1">
          <a:blip r:embed="rId7">
            <a:extLst>
              <a:ext uri="{28A0092B-C50C-407E-A947-70E740481C1C}">
                <a14:useLocalDpi xmlns:a14="http://schemas.microsoft.com/office/drawing/2010/main" val="0"/>
              </a:ext>
            </a:extLst>
          </a:blip>
          <a:srcRect t="12793" b="12793"/>
          <a:stretch/>
        </p:blipFill>
        <p:spPr>
          <a:xfrm>
            <a:off x="1079949" y="2119255"/>
            <a:ext cx="6984101" cy="2923389"/>
          </a:xfrm>
          <a:prstGeom prst="rect">
            <a:avLst/>
          </a:prstGeom>
        </p:spPr>
      </p:pic>
      <p:pic>
        <p:nvPicPr>
          <p:cNvPr id="4" name="音频 3">
            <a:hlinkClick r:id="" action="ppaction://media"/>
            <a:extLst>
              <a:ext uri="{FF2B5EF4-FFF2-40B4-BE49-F238E27FC236}">
                <a16:creationId xmlns:a16="http://schemas.microsoft.com/office/drawing/2014/main" id="{5B918D35-EDBB-48A8-B2CB-CD553B2374D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57471604"/>
      </p:ext>
    </p:extLst>
  </p:cSld>
  <p:clrMapOvr>
    <a:masterClrMapping/>
  </p:clrMapOvr>
  <mc:AlternateContent xmlns:mc="http://schemas.openxmlformats.org/markup-compatibility/2006">
    <mc:Choice xmlns:p14="http://schemas.microsoft.com/office/powerpoint/2010/main" Requires="p14">
      <p:transition spd="slow" p14:dur="2000" advTm="32561"/>
    </mc:Choice>
    <mc:Fallback>
      <p:transition spd="slow" advTm="32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运动矢量的提取：</a:t>
            </a:r>
          </a:p>
        </p:txBody>
      </p:sp>
      <p:pic>
        <p:nvPicPr>
          <p:cNvPr id="4" name="图片 3">
            <a:extLst>
              <a:ext uri="{FF2B5EF4-FFF2-40B4-BE49-F238E27FC236}">
                <a16:creationId xmlns:a16="http://schemas.microsoft.com/office/drawing/2014/main" id="{D24CDC7F-0A77-493B-817C-008DD3A4E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0470" y="1588655"/>
            <a:ext cx="4303058" cy="4840940"/>
          </a:xfrm>
          <a:prstGeom prst="rect">
            <a:avLst/>
          </a:prstGeom>
        </p:spPr>
      </p:pic>
      <p:pic>
        <p:nvPicPr>
          <p:cNvPr id="3" name="图片 2">
            <a:extLst>
              <a:ext uri="{FF2B5EF4-FFF2-40B4-BE49-F238E27FC236}">
                <a16:creationId xmlns:a16="http://schemas.microsoft.com/office/drawing/2014/main" id="{8776104C-B27F-4D3D-8C40-DC6C0C5E051A}"/>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t="12793" r="50000" b="12793"/>
          <a:stretch/>
        </p:blipFill>
        <p:spPr>
          <a:xfrm>
            <a:off x="1079949" y="2119255"/>
            <a:ext cx="3492051" cy="2923389"/>
          </a:xfrm>
          <a:prstGeom prst="rect">
            <a:avLst/>
          </a:prstGeom>
        </p:spPr>
      </p:pic>
      <p:pic>
        <p:nvPicPr>
          <p:cNvPr id="6" name="图片 5">
            <a:extLst>
              <a:ext uri="{FF2B5EF4-FFF2-40B4-BE49-F238E27FC236}">
                <a16:creationId xmlns:a16="http://schemas.microsoft.com/office/drawing/2014/main" id="{B567B9C1-7DCF-4D04-963D-A0EF904E776A}"/>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50000" t="12196" b="12196"/>
          <a:stretch/>
        </p:blipFill>
        <p:spPr>
          <a:xfrm>
            <a:off x="4571999" y="2095800"/>
            <a:ext cx="3492051" cy="2970298"/>
          </a:xfrm>
          <a:prstGeom prst="rect">
            <a:avLst/>
          </a:prstGeom>
        </p:spPr>
      </p:pic>
      <p:pic>
        <p:nvPicPr>
          <p:cNvPr id="2" name="音频 1">
            <a:hlinkClick r:id="" action="ppaction://media"/>
            <a:extLst>
              <a:ext uri="{FF2B5EF4-FFF2-40B4-BE49-F238E27FC236}">
                <a16:creationId xmlns:a16="http://schemas.microsoft.com/office/drawing/2014/main" id="{CEB0A28B-C6AC-49AF-A1EC-1D5DFAB2E55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665209722"/>
      </p:ext>
    </p:extLst>
  </p:cSld>
  <p:clrMapOvr>
    <a:masterClrMapping/>
  </p:clrMapOvr>
  <mc:AlternateContent xmlns:mc="http://schemas.openxmlformats.org/markup-compatibility/2006">
    <mc:Choice xmlns:p14="http://schemas.microsoft.com/office/powerpoint/2010/main" Requires="p14">
      <p:transition spd="slow" p14:dur="2000" advTm="25112"/>
    </mc:Choice>
    <mc:Fallback>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2" y="638850"/>
            <a:ext cx="4982340" cy="949805"/>
          </a:xfrm>
        </p:spPr>
        <p:txBody>
          <a:bodyPr>
            <a:normAutofit fontScale="92500"/>
          </a:bodyPr>
          <a:lstStyle/>
          <a:p>
            <a:r>
              <a:rPr lang="zh-CN" altLang="en-US" sz="3200" dirty="0"/>
              <a:t>视差和运动对舒适度的影响：</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SD</m:t>
                                    </m:r>
                                  </m:e>
                                  <m:sub>
                                    <m:r>
                                      <m:rPr>
                                        <m:sty m:val="p"/>
                                      </m:rPr>
                                      <a:rPr lang="en-US" sz="2700" kern="100">
                                        <a:effectLst/>
                                        <a:latin typeface="Cambria Math" panose="02040503050406030204" pitchFamily="18" charset="0"/>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P</m:t>
                                    </m:r>
                                  </m:e>
                                  <m:sub>
                                    <m:r>
                                      <m:rPr>
                                        <m:sty m:val="p"/>
                                      </m:rPr>
                                      <a:rPr lang="en-US" sz="2700" kern="100">
                                        <a:effectLst/>
                                        <a:latin typeface="Cambria Math" panose="02040503050406030204" pitchFamily="18" charset="0"/>
                                      </a:rPr>
                                      <m:t>np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mp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Mo</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SD</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Choice>
        <mc:Fallback xmlns="">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endParaRPr lang="zh-CN"/>
                        </a:p>
                      </a:txBody>
                      <a:tcPr marL="176574" marR="176574" marT="0" marB="0">
                        <a:blipFill>
                          <a:blip r:embed="rId5"/>
                          <a:stretch>
                            <a:fillRect l="-239" t="-108696" r="-219378" b="-603261"/>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endParaRPr lang="zh-CN"/>
                        </a:p>
                      </a:txBody>
                      <a:tcPr marL="176574" marR="176574" marT="0" marB="0">
                        <a:blipFill>
                          <a:blip r:embed="rId5"/>
                          <a:stretch>
                            <a:fillRect l="-239" t="-206452" r="-219378" b="-4967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endParaRPr lang="zh-CN"/>
                        </a:p>
                      </a:txBody>
                      <a:tcPr marL="176574" marR="176574" marT="0" marB="0">
                        <a:blipFill>
                          <a:blip r:embed="rId5"/>
                          <a:stretch>
                            <a:fillRect l="-239" t="-309783" r="-219378" b="-4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endParaRPr lang="zh-CN"/>
                        </a:p>
                      </a:txBody>
                      <a:tcPr marL="176574" marR="176574" marT="0" marB="0">
                        <a:blipFill>
                          <a:blip r:embed="rId5"/>
                          <a:stretch>
                            <a:fillRect l="-239" t="-409783" r="-219378" b="-3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endParaRPr lang="zh-CN"/>
                        </a:p>
                      </a:txBody>
                      <a:tcPr marL="176574" marR="176574" marT="0" marB="0">
                        <a:blipFill>
                          <a:blip r:embed="rId5"/>
                          <a:stretch>
                            <a:fillRect l="-239" t="-551765" r="-219378" b="-227059"/>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endParaRPr lang="zh-CN"/>
                        </a:p>
                      </a:txBody>
                      <a:tcPr marL="176574" marR="176574" marT="0" marB="0">
                        <a:blipFill>
                          <a:blip r:embed="rId5"/>
                          <a:stretch>
                            <a:fillRect l="-239" t="-659524" r="-219378" b="-129762"/>
                          </a:stretch>
                        </a:blipFill>
                      </a:tcPr>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endParaRPr lang="zh-CN"/>
                        </a:p>
                      </a:txBody>
                      <a:tcPr marL="176574" marR="176574" marT="0" marB="0">
                        <a:blipFill>
                          <a:blip r:embed="rId5"/>
                          <a:stretch>
                            <a:fillRect l="-239" t="-750588" r="-219378" b="-28235"/>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Fallback>
      </mc:AlternateContent>
      <p:pic>
        <p:nvPicPr>
          <p:cNvPr id="5" name="音频 4">
            <a:hlinkClick r:id="" action="ppaction://media"/>
            <a:extLst>
              <a:ext uri="{FF2B5EF4-FFF2-40B4-BE49-F238E27FC236}">
                <a16:creationId xmlns:a16="http://schemas.microsoft.com/office/drawing/2014/main" id="{AB43A0B4-68A0-4B58-B4A2-4126829217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9912267"/>
      </p:ext>
    </p:extLst>
  </p:cSld>
  <p:clrMapOvr>
    <a:masterClrMapping/>
  </p:clrMapOvr>
  <mc:AlternateContent xmlns:mc="http://schemas.openxmlformats.org/markup-compatibility/2006">
    <mc:Choice xmlns:p14="http://schemas.microsoft.com/office/powerpoint/2010/main" Requires="p14">
      <p:transition spd="slow" p14:dur="2000" advTm="45855"/>
    </mc:Choice>
    <mc:Fallback>
      <p:transition spd="slow" advTm="4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981878" cy="949805"/>
          </a:xfrm>
        </p:spPr>
        <p:txBody>
          <a:bodyPr>
            <a:normAutofit/>
          </a:bodyPr>
          <a:lstStyle/>
          <a:p>
            <a:r>
              <a:rPr lang="zh-CN" altLang="en-US" sz="3200" dirty="0"/>
              <a:t>视频帧的舒适度计算：</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F78F50B-4985-4D30-B739-89D1A86608B4}"/>
                  </a:ext>
                </a:extLst>
              </p:cNvPr>
              <p:cNvSpPr/>
              <p:nvPr/>
            </p:nvSpPr>
            <p:spPr>
              <a:xfrm>
                <a:off x="1788458" y="2697546"/>
                <a:ext cx="5567084" cy="204036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2400" smtClean="0">
                          <a:solidFill>
                            <a:schemeClr val="bg1"/>
                          </a:solidFill>
                          <a:latin typeface="Cambria Math" panose="02040503050406030204" pitchFamily="18" charset="0"/>
                        </a:rPr>
                        <m:t>Comfor</m:t>
                      </m:r>
                      <m:r>
                        <m:rPr>
                          <m:sty m:val="p"/>
                        </m:rPr>
                        <a:rPr lang="en-US" altLang="zh-CN" sz="2400" i="1">
                          <a:solidFill>
                            <a:schemeClr val="bg1"/>
                          </a:solidFill>
                          <a:latin typeface="Cambria Math" panose="02040503050406030204" pitchFamily="18" charset="0"/>
                        </a:rPr>
                        <m:t>t</m:t>
                      </m:r>
                      <m:r>
                        <a:rPr lang="zh-CN" altLang="en-US" sz="2400" smtClean="0">
                          <a:solidFill>
                            <a:schemeClr val="bg1"/>
                          </a:solidFill>
                          <a:latin typeface="Cambria Math" panose="02040503050406030204" pitchFamily="18" charset="0"/>
                        </a:rPr>
                        <m:t>=</m:t>
                      </m:r>
                    </m:oMath>
                  </m:oMathPara>
                </a14:m>
                <a:endParaRPr lang="en-US" altLang="zh-CN" sz="2400" dirty="0">
                  <a:solidFill>
                    <a:schemeClr val="bg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zh-CN" altLang="en-US" sz="2400">
                          <a:solidFill>
                            <a:schemeClr val="bg1"/>
                          </a:solidFill>
                          <a:latin typeface="Cambria Math" panose="02040503050406030204" pitchFamily="18" charset="0"/>
                        </a:rPr>
                        <m:t>1−</m:t>
                      </m:r>
                      <m:sSub>
                        <m:sSubPr>
                          <m:ctrlPr>
                            <a:rPr lang="zh-CN" altLang="en-US" sz="2400" i="1">
                              <a:solidFill>
                                <a:schemeClr val="bg1"/>
                              </a:solidFill>
                              <a:latin typeface="Cambria Math" panose="02040503050406030204" pitchFamily="18" charset="0"/>
                            </a:rPr>
                          </m:ctrlPr>
                        </m:sSubPr>
                        <m:e>
                          <m:r>
                            <m:rPr>
                              <m:sty m:val="p"/>
                            </m:rPr>
                            <a:rPr lang="zh-CN" altLang="en-US" sz="2400">
                              <a:solidFill>
                                <a:schemeClr val="bg1"/>
                              </a:solidFill>
                              <a:latin typeface="Cambria Math" panose="02040503050406030204" pitchFamily="18" charset="0"/>
                            </a:rPr>
                            <m:t>W</m:t>
                          </m:r>
                        </m:e>
                        <m:sub>
                          <m:r>
                            <a:rPr lang="zh-CN" altLang="en-US" sz="2400">
                              <a:solidFill>
                                <a:schemeClr val="bg1"/>
                              </a:solidFill>
                              <a:latin typeface="Cambria Math" panose="02040503050406030204" pitchFamily="18" charset="0"/>
                            </a:rPr>
                            <m:t>1</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2</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3</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𝑃</m:t>
                              </m:r>
                            </m:e>
                            <m:sub>
                              <m:r>
                                <a:rPr lang="zh-CN" altLang="en-US" sz="2400" i="1">
                                  <a:solidFill>
                                    <a:schemeClr val="bg1"/>
                                  </a:solidFill>
                                  <a:latin typeface="Cambria Math" panose="02040503050406030204" pitchFamily="18" charset="0"/>
                                </a:rPr>
                                <m:t>𝑛𝑝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4</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5</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6</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𝑀</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𝑜</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7</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𝑚𝑣</m:t>
                              </m:r>
                            </m:sub>
                          </m:sSub>
                        </m:e>
                      </m:d>
                    </m:oMath>
                  </m:oMathPara>
                </a14:m>
                <a:endParaRPr lang="zh-CN" altLang="en-US" sz="2400" dirty="0">
                  <a:solidFill>
                    <a:schemeClr val="bg1"/>
                  </a:solidFill>
                </a:endParaRPr>
              </a:p>
            </p:txBody>
          </p:sp>
        </mc:Choice>
        <mc:Fallback xmlns="">
          <p:sp>
            <p:nvSpPr>
              <p:cNvPr id="7" name="矩形 6">
                <a:extLst>
                  <a:ext uri="{FF2B5EF4-FFF2-40B4-BE49-F238E27FC236}">
                    <a16:creationId xmlns:a16="http://schemas.microsoft.com/office/drawing/2014/main" id="{3F78F50B-4985-4D30-B739-89D1A86608B4}"/>
                  </a:ext>
                </a:extLst>
              </p:cNvPr>
              <p:cNvSpPr>
                <a:spLocks noRot="1" noChangeAspect="1" noMove="1" noResize="1" noEditPoints="1" noAdjustHandles="1" noChangeArrowheads="1" noChangeShapeType="1" noTextEdit="1"/>
              </p:cNvSpPr>
              <p:nvPr/>
            </p:nvSpPr>
            <p:spPr>
              <a:xfrm>
                <a:off x="1788458" y="2697546"/>
                <a:ext cx="5567084" cy="2040367"/>
              </a:xfrm>
              <a:prstGeom prst="rect">
                <a:avLst/>
              </a:prstGeom>
              <a:blipFill>
                <a:blip r:embed="rId5"/>
                <a:stretch>
                  <a:fillRect l="-328"/>
                </a:stretch>
              </a:blipFill>
            </p:spPr>
            <p:txBody>
              <a:bodyPr/>
              <a:lstStyle/>
              <a:p>
                <a:r>
                  <a:rPr lang="zh-CN" altLang="en-US">
                    <a:noFill/>
                  </a:rPr>
                  <a:t> </a:t>
                </a:r>
              </a:p>
            </p:txBody>
          </p:sp>
        </mc:Fallback>
      </mc:AlternateContent>
      <p:pic>
        <p:nvPicPr>
          <p:cNvPr id="4" name="音频 3">
            <a:hlinkClick r:id="" action="ppaction://media"/>
            <a:extLst>
              <a:ext uri="{FF2B5EF4-FFF2-40B4-BE49-F238E27FC236}">
                <a16:creationId xmlns:a16="http://schemas.microsoft.com/office/drawing/2014/main" id="{26C76652-0F74-400B-B149-F04BE33A8D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76836775"/>
      </p:ext>
    </p:extLst>
  </p:cSld>
  <p:clrMapOvr>
    <a:masterClrMapping/>
  </p:clrMapOvr>
  <mc:AlternateContent xmlns:mc="http://schemas.openxmlformats.org/markup-compatibility/2006">
    <mc:Choice xmlns:p14="http://schemas.microsoft.com/office/powerpoint/2010/main" Requires="p14">
      <p:transition spd="slow" p14:dur="2000" advTm="18348"/>
    </mc:Choice>
    <mc:Fallback>
      <p:transition spd="slow" advTm="18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6"/>
</p:tagLst>
</file>

<file path=ppt/tags/tag2.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409</TotalTime>
  <Words>1002</Words>
  <Application>Microsoft Office PowerPoint</Application>
  <PresentationFormat>全屏显示(4:3)</PresentationFormat>
  <Paragraphs>148</Paragraphs>
  <Slides>16</Slides>
  <Notes>14</Notes>
  <HiddenSlides>0</HiddenSlides>
  <MMClips>15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Arial</vt:lpstr>
      <vt:lpstr>Cambria Math</vt:lpstr>
      <vt:lpstr>Century Gothic</vt:lpstr>
      <vt:lpstr>Times New Roman</vt:lpstr>
      <vt:lpstr>Wingdings 3</vt:lpstr>
      <vt:lpstr>切片</vt:lpstr>
      <vt:lpstr>基于视差和运动矢量的 立体视频舒适度研究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基于视差和运动矢量的 立体视频舒适度研究</dc:title>
  <dc:creator>王 家才</dc:creator>
  <cp:lastModifiedBy>王 家才</cp:lastModifiedBy>
  <cp:revision>36</cp:revision>
  <dcterms:created xsi:type="dcterms:W3CDTF">2019-06-22T05:27:47Z</dcterms:created>
  <dcterms:modified xsi:type="dcterms:W3CDTF">2019-06-23T11:14:32Z</dcterms:modified>
</cp:coreProperties>
</file>